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27"/>
  </p:notesMasterIdLst>
  <p:sldIdLst>
    <p:sldId id="256" r:id="rId2"/>
    <p:sldId id="259" r:id="rId3"/>
    <p:sldId id="608" r:id="rId4"/>
    <p:sldId id="261" r:id="rId5"/>
    <p:sldId id="656" r:id="rId6"/>
    <p:sldId id="657" r:id="rId7"/>
    <p:sldId id="658" r:id="rId8"/>
    <p:sldId id="660" r:id="rId9"/>
    <p:sldId id="672" r:id="rId10"/>
    <p:sldId id="673" r:id="rId11"/>
    <p:sldId id="674" r:id="rId12"/>
    <p:sldId id="675" r:id="rId13"/>
    <p:sldId id="659" r:id="rId14"/>
    <p:sldId id="661" r:id="rId15"/>
    <p:sldId id="662" r:id="rId16"/>
    <p:sldId id="664" r:id="rId17"/>
    <p:sldId id="665" r:id="rId18"/>
    <p:sldId id="666" r:id="rId19"/>
    <p:sldId id="667" r:id="rId20"/>
    <p:sldId id="669" r:id="rId21"/>
    <p:sldId id="668" r:id="rId22"/>
    <p:sldId id="676" r:id="rId23"/>
    <p:sldId id="670" r:id="rId24"/>
    <p:sldId id="671" r:id="rId25"/>
    <p:sldId id="5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B717E-33C5-4C52-9768-27494DD65CD4}" v="269" dt="2025-04-30T14:21:48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4A0FFE9C-7BAC-45CC-AA64-40B9B35AD2F5}"/>
    <pc:docChg chg="undo custSel addSld delSld modSld sldOrd">
      <pc:chgData name="Damian Gordon" userId="796278f3-970d-4a3b-8137-dc597a054133" providerId="ADAL" clId="{4A0FFE9C-7BAC-45CC-AA64-40B9B35AD2F5}" dt="2025-04-24T10:12:22.357" v="2937" actId="114"/>
      <pc:docMkLst>
        <pc:docMk/>
      </pc:docMkLst>
      <pc:sldChg chg="addSp delSp modSp mod">
        <pc:chgData name="Damian Gordon" userId="796278f3-970d-4a3b-8137-dc597a054133" providerId="ADAL" clId="{4A0FFE9C-7BAC-45CC-AA64-40B9B35AD2F5}" dt="2025-04-23T21:17:27.657" v="50" actId="14100"/>
        <pc:sldMkLst>
          <pc:docMk/>
          <pc:sldMk cId="1941464876" sldId="256"/>
        </pc:sldMkLst>
        <pc:spChg chg="mod">
          <ac:chgData name="Damian Gordon" userId="796278f3-970d-4a3b-8137-dc597a054133" providerId="ADAL" clId="{4A0FFE9C-7BAC-45CC-AA64-40B9B35AD2F5}" dt="2025-04-23T21:17:27.657" v="50" actId="14100"/>
          <ac:spMkLst>
            <pc:docMk/>
            <pc:sldMk cId="1941464876" sldId="256"/>
            <ac:spMk id="2" creationId="{2AFAF802-1FD5-1E70-940A-2DF641692805}"/>
          </ac:spMkLst>
        </pc:spChg>
        <pc:spChg chg="mod">
          <ac:chgData name="Damian Gordon" userId="796278f3-970d-4a3b-8137-dc597a054133" providerId="ADAL" clId="{4A0FFE9C-7BAC-45CC-AA64-40B9B35AD2F5}" dt="2025-04-23T21:16:34.007" v="24" actId="1076"/>
          <ac:spMkLst>
            <pc:docMk/>
            <pc:sldMk cId="1941464876" sldId="256"/>
            <ac:spMk id="3" creationId="{35C6E67C-6691-6E69-516C-2202AB658EDF}"/>
          </ac:spMkLst>
        </pc:spChg>
      </pc:sldChg>
      <pc:sldChg chg="modSp mod">
        <pc:chgData name="Damian Gordon" userId="796278f3-970d-4a3b-8137-dc597a054133" providerId="ADAL" clId="{4A0FFE9C-7BAC-45CC-AA64-40B9B35AD2F5}" dt="2025-04-24T09:47:21.832" v="2751" actId="20577"/>
        <pc:sldMkLst>
          <pc:docMk/>
          <pc:sldMk cId="321388942" sldId="259"/>
        </pc:sldMkLst>
        <pc:spChg chg="mod">
          <ac:chgData name="Damian Gordon" userId="796278f3-970d-4a3b-8137-dc597a054133" providerId="ADAL" clId="{4A0FFE9C-7BAC-45CC-AA64-40B9B35AD2F5}" dt="2025-04-24T09:47:21.832" v="2751" actId="20577"/>
          <ac:spMkLst>
            <pc:docMk/>
            <pc:sldMk cId="321388942" sldId="259"/>
            <ac:spMk id="3" creationId="{65FB7804-9015-5659-EC51-9C9121E7260E}"/>
          </ac:spMkLst>
        </pc:spChg>
      </pc:sldChg>
      <pc:sldChg chg="delSp">
        <pc:chgData name="Damian Gordon" userId="796278f3-970d-4a3b-8137-dc597a054133" providerId="ADAL" clId="{4A0FFE9C-7BAC-45CC-AA64-40B9B35AD2F5}" dt="2025-04-24T01:57:21" v="2489" actId="478"/>
        <pc:sldMkLst>
          <pc:docMk/>
          <pc:sldMk cId="1885061807" sldId="260"/>
        </pc:sldMkLst>
      </pc:sldChg>
      <pc:sldChg chg="modSp mod ord">
        <pc:chgData name="Damian Gordon" userId="796278f3-970d-4a3b-8137-dc597a054133" providerId="ADAL" clId="{4A0FFE9C-7BAC-45CC-AA64-40B9B35AD2F5}" dt="2025-04-23T21:23:56.716" v="207" actId="5793"/>
        <pc:sldMkLst>
          <pc:docMk/>
          <pc:sldMk cId="4162676946" sldId="261"/>
        </pc:sldMkLst>
        <pc:spChg chg="mod">
          <ac:chgData name="Damian Gordon" userId="796278f3-970d-4a3b-8137-dc597a054133" providerId="ADAL" clId="{4A0FFE9C-7BAC-45CC-AA64-40B9B35AD2F5}" dt="2025-04-23T21:22:02.002" v="194" actId="20577"/>
          <ac:spMkLst>
            <pc:docMk/>
            <pc:sldMk cId="4162676946" sldId="261"/>
            <ac:spMk id="2" creationId="{A7A3267D-1757-5DDE-F39B-88478DF1FF8E}"/>
          </ac:spMkLst>
        </pc:spChg>
        <pc:spChg chg="mod">
          <ac:chgData name="Damian Gordon" userId="796278f3-970d-4a3b-8137-dc597a054133" providerId="ADAL" clId="{4A0FFE9C-7BAC-45CC-AA64-40B9B35AD2F5}" dt="2025-04-23T21:23:56.716" v="207" actId="5793"/>
          <ac:spMkLst>
            <pc:docMk/>
            <pc:sldMk cId="4162676946" sldId="261"/>
            <ac:spMk id="3" creationId="{E0A4CB54-A6A2-7125-F618-88A1C8E809CE}"/>
          </ac:spMkLst>
        </pc:spChg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480759387" sldId="26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03688737" sldId="26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790036393" sldId="26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925975679" sldId="26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343110324" sldId="26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730108585" sldId="27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038963192" sldId="27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5199283" sldId="27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329093156" sldId="27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937357867" sldId="27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523425437" sldId="27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668625616" sldId="28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401297296" sldId="28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438907574" sldId="28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686069482" sldId="28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444206157" sldId="28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27623379" sldId="28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866773571" sldId="28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020835883" sldId="28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405110128" sldId="28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970240636" sldId="29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213699585" sldId="29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466755348" sldId="29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808668831" sldId="29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017184616" sldId="30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304964565" sldId="30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364907796" sldId="30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089826738" sldId="30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545739683" sldId="30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254217991" sldId="30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924445058" sldId="31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946483966" sldId="31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67666539" sldId="31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440249352" sldId="31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620494735" sldId="31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618945640" sldId="32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741083495" sldId="32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858891673" sldId="32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092782397" sldId="32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854917482" sldId="32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324483276" sldId="32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656855242" sldId="32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20973121" sldId="32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357672468" sldId="32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846324564" sldId="32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225490971" sldId="33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145615229" sldId="33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245312332" sldId="33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473313197" sldId="33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408712032" sldId="33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685318216" sldId="33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21266823" sldId="33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479494987" sldId="33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746852837" sldId="33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181690549" sldId="33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4796604" sldId="34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39264523" sldId="34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285597922" sldId="34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995521929" sldId="34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601853837" sldId="34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508317017" sldId="34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618752818" sldId="34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734758462" sldId="34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649245292" sldId="34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325928621" sldId="35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4291656476" sldId="35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733924173" sldId="35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809990091" sldId="35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774309580" sldId="35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303308709" sldId="35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272711326" sldId="35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785387193" sldId="35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214636908" sldId="35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8249819" sldId="35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314001599" sldId="36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436975117" sldId="36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384321586" sldId="36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538930556" sldId="36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526411437" sldId="36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269583362" sldId="36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588044167" sldId="36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284469897" sldId="36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776524387" sldId="36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537191143" sldId="36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52856659" sldId="37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841209385" sldId="37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000228442" sldId="37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268430547" sldId="37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71955295" sldId="37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103428388" sldId="37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41949109" sldId="50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937096899" sldId="50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064112233" sldId="507"/>
        </pc:sldMkLst>
      </pc:sldChg>
      <pc:sldChg chg="delSp modSp add mod ord">
        <pc:chgData name="Damian Gordon" userId="796278f3-970d-4a3b-8137-dc597a054133" providerId="ADAL" clId="{4A0FFE9C-7BAC-45CC-AA64-40B9B35AD2F5}" dt="2025-04-24T01:32:15.496" v="2036"/>
        <pc:sldMkLst>
          <pc:docMk/>
          <pc:sldMk cId="1251934436" sldId="54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77525048" sldId="58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967433191" sldId="58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054872730" sldId="58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79399194" sldId="586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588846548" sldId="587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4035911803" sldId="588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93479919" sldId="58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75766642" sldId="59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3586992438" sldId="59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075641895" sldId="59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776592330" sldId="59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783423364" sldId="59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818125233" sldId="595"/>
        </pc:sldMkLst>
      </pc:sldChg>
      <pc:sldChg chg="delSp modSp add mod">
        <pc:chgData name="Damian Gordon" userId="796278f3-970d-4a3b-8137-dc597a054133" providerId="ADAL" clId="{4A0FFE9C-7BAC-45CC-AA64-40B9B35AD2F5}" dt="2025-04-24T01:29:13.045" v="2012" actId="113"/>
        <pc:sldMkLst>
          <pc:docMk/>
          <pc:sldMk cId="4023057702" sldId="598"/>
        </pc:sldMkLst>
      </pc:sldChg>
      <pc:sldChg chg="addSp delSp modSp add mod">
        <pc:chgData name="Damian Gordon" userId="796278f3-970d-4a3b-8137-dc597a054133" providerId="ADAL" clId="{4A0FFE9C-7BAC-45CC-AA64-40B9B35AD2F5}" dt="2025-04-24T01:28:46.521" v="2008" actId="404"/>
        <pc:sldMkLst>
          <pc:docMk/>
          <pc:sldMk cId="331746433" sldId="599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033354507" sldId="600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561044193" sldId="601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340216839" sldId="602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510447467" sldId="603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1263458040" sldId="604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126101535" sldId="605"/>
        </pc:sldMkLst>
      </pc:sldChg>
      <pc:sldChg chg="del">
        <pc:chgData name="Damian Gordon" userId="796278f3-970d-4a3b-8137-dc597a054133" providerId="ADAL" clId="{4A0FFE9C-7BAC-45CC-AA64-40B9B35AD2F5}" dt="2025-04-24T01:29:48.228" v="2015" actId="47"/>
        <pc:sldMkLst>
          <pc:docMk/>
          <pc:sldMk cId="2163104856" sldId="606"/>
        </pc:sldMkLst>
      </pc:sldChg>
      <pc:sldChg chg="addSp delSp modSp new mod setBg">
        <pc:chgData name="Damian Gordon" userId="796278f3-970d-4a3b-8137-dc597a054133" providerId="ADAL" clId="{4A0FFE9C-7BAC-45CC-AA64-40B9B35AD2F5}" dt="2025-04-23T21:19:13.731" v="143" actId="20577"/>
        <pc:sldMkLst>
          <pc:docMk/>
          <pc:sldMk cId="2357965158" sldId="607"/>
        </pc:sldMkLst>
      </pc:sldChg>
      <pc:sldChg chg="addSp delSp modSp new mod setBg addAnim modAnim">
        <pc:chgData name="Damian Gordon" userId="796278f3-970d-4a3b-8137-dc597a054133" providerId="ADAL" clId="{4A0FFE9C-7BAC-45CC-AA64-40B9B35AD2F5}" dt="2025-04-23T21:20:36.162" v="178" actId="20577"/>
        <pc:sldMkLst>
          <pc:docMk/>
          <pc:sldMk cId="3645108074" sldId="608"/>
        </pc:sldMkLst>
        <pc:spChg chg="add mod">
          <ac:chgData name="Damian Gordon" userId="796278f3-970d-4a3b-8137-dc597a054133" providerId="ADAL" clId="{4A0FFE9C-7BAC-45CC-AA64-40B9B35AD2F5}" dt="2025-04-23T21:20:36.162" v="178" actId="20577"/>
          <ac:spMkLst>
            <pc:docMk/>
            <pc:sldMk cId="3645108074" sldId="608"/>
            <ac:spMk id="4" creationId="{40C5B834-7058-E090-970B-2452979C2F85}"/>
          </ac:spMkLst>
        </pc:spChg>
      </pc:sldChg>
      <pc:sldChg chg="addSp delSp modSp add mod ord setBg delDesignElem">
        <pc:chgData name="Damian Gordon" userId="796278f3-970d-4a3b-8137-dc597a054133" providerId="ADAL" clId="{4A0FFE9C-7BAC-45CC-AA64-40B9B35AD2F5}" dt="2025-04-24T00:53:47.794" v="1228" actId="403"/>
        <pc:sldMkLst>
          <pc:docMk/>
          <pc:sldMk cId="2502041288" sldId="609"/>
        </pc:sldMkLst>
      </pc:sldChg>
      <pc:sldChg chg="addSp delSp modSp add mod setBg delDesignElem">
        <pc:chgData name="Damian Gordon" userId="796278f3-970d-4a3b-8137-dc597a054133" providerId="ADAL" clId="{4A0FFE9C-7BAC-45CC-AA64-40B9B35AD2F5}" dt="2025-04-24T00:47:46.801" v="1197" actId="403"/>
        <pc:sldMkLst>
          <pc:docMk/>
          <pc:sldMk cId="1053719446" sldId="610"/>
        </pc:sldMkLst>
      </pc:sldChg>
      <pc:sldChg chg="addSp delSp modSp new mod setBg">
        <pc:chgData name="Damian Gordon" userId="796278f3-970d-4a3b-8137-dc597a054133" providerId="ADAL" clId="{4A0FFE9C-7BAC-45CC-AA64-40B9B35AD2F5}" dt="2025-04-23T21:34:23.223" v="413" actId="27636"/>
        <pc:sldMkLst>
          <pc:docMk/>
          <pc:sldMk cId="772951356" sldId="611"/>
        </pc:sldMkLst>
      </pc:sldChg>
      <pc:sldChg chg="modSp new mod">
        <pc:chgData name="Damian Gordon" userId="796278f3-970d-4a3b-8137-dc597a054133" providerId="ADAL" clId="{4A0FFE9C-7BAC-45CC-AA64-40B9B35AD2F5}" dt="2025-04-23T21:51:19.877" v="623" actId="113"/>
        <pc:sldMkLst>
          <pc:docMk/>
          <pc:sldMk cId="2854798771" sldId="612"/>
        </pc:sldMkLst>
      </pc:sldChg>
      <pc:sldChg chg="addSp delSp modSp add mod ord">
        <pc:chgData name="Damian Gordon" userId="796278f3-970d-4a3b-8137-dc597a054133" providerId="ADAL" clId="{4A0FFE9C-7BAC-45CC-AA64-40B9B35AD2F5}" dt="2025-04-23T21:51:24.274" v="624" actId="113"/>
        <pc:sldMkLst>
          <pc:docMk/>
          <pc:sldMk cId="2617195028" sldId="613"/>
        </pc:sldMkLst>
      </pc:sldChg>
      <pc:sldChg chg="new del">
        <pc:chgData name="Damian Gordon" userId="796278f3-970d-4a3b-8137-dc597a054133" providerId="ADAL" clId="{4A0FFE9C-7BAC-45CC-AA64-40B9B35AD2F5}" dt="2025-04-23T22:18:35.606" v="627" actId="47"/>
        <pc:sldMkLst>
          <pc:docMk/>
          <pc:sldMk cId="3199004608" sldId="614"/>
        </pc:sldMkLst>
      </pc:sldChg>
      <pc:sldChg chg="addSp delSp modSp new mod">
        <pc:chgData name="Damian Gordon" userId="796278f3-970d-4a3b-8137-dc597a054133" providerId="ADAL" clId="{4A0FFE9C-7BAC-45CC-AA64-40B9B35AD2F5}" dt="2025-04-23T22:41:44.719" v="800" actId="14100"/>
        <pc:sldMkLst>
          <pc:docMk/>
          <pc:sldMk cId="1008699427" sldId="615"/>
        </pc:sldMkLst>
      </pc:sldChg>
      <pc:sldChg chg="add del">
        <pc:chgData name="Damian Gordon" userId="796278f3-970d-4a3b-8137-dc597a054133" providerId="ADAL" clId="{4A0FFE9C-7BAC-45CC-AA64-40B9B35AD2F5}" dt="2025-04-24T00:29:47.648" v="890" actId="47"/>
        <pc:sldMkLst>
          <pc:docMk/>
          <pc:sldMk cId="3710708992" sldId="616"/>
        </pc:sldMkLst>
      </pc:sldChg>
      <pc:sldChg chg="modSp add mod">
        <pc:chgData name="Damian Gordon" userId="796278f3-970d-4a3b-8137-dc597a054133" providerId="ADAL" clId="{4A0FFE9C-7BAC-45CC-AA64-40B9B35AD2F5}" dt="2025-04-24T00:26:39.582" v="861" actId="403"/>
        <pc:sldMkLst>
          <pc:docMk/>
          <pc:sldMk cId="3387739385" sldId="617"/>
        </pc:sldMkLst>
      </pc:sldChg>
      <pc:sldChg chg="modSp add mod">
        <pc:chgData name="Damian Gordon" userId="796278f3-970d-4a3b-8137-dc597a054133" providerId="ADAL" clId="{4A0FFE9C-7BAC-45CC-AA64-40B9B35AD2F5}" dt="2025-04-24T01:55:33.233" v="2479" actId="20577"/>
        <pc:sldMkLst>
          <pc:docMk/>
          <pc:sldMk cId="2608877133" sldId="618"/>
        </pc:sldMkLst>
      </pc:sldChg>
      <pc:sldChg chg="modSp add mod">
        <pc:chgData name="Damian Gordon" userId="796278f3-970d-4a3b-8137-dc597a054133" providerId="ADAL" clId="{4A0FFE9C-7BAC-45CC-AA64-40B9B35AD2F5}" dt="2025-04-24T00:28:14.627" v="889" actId="114"/>
        <pc:sldMkLst>
          <pc:docMk/>
          <pc:sldMk cId="1118330253" sldId="619"/>
        </pc:sldMkLst>
      </pc:sldChg>
      <pc:sldChg chg="delSp modSp new mod ord">
        <pc:chgData name="Damian Gordon" userId="796278f3-970d-4a3b-8137-dc597a054133" providerId="ADAL" clId="{4A0FFE9C-7BAC-45CC-AA64-40B9B35AD2F5}" dt="2025-04-24T00:42:16.273" v="1157" actId="1076"/>
        <pc:sldMkLst>
          <pc:docMk/>
          <pc:sldMk cId="1706229961" sldId="620"/>
        </pc:sldMkLst>
      </pc:sldChg>
      <pc:sldChg chg="addSp delSp modSp add mod">
        <pc:chgData name="Damian Gordon" userId="796278f3-970d-4a3b-8137-dc597a054133" providerId="ADAL" clId="{4A0FFE9C-7BAC-45CC-AA64-40B9B35AD2F5}" dt="2025-04-24T00:46:24.971" v="1193" actId="478"/>
        <pc:sldMkLst>
          <pc:docMk/>
          <pc:sldMk cId="1228551073" sldId="621"/>
        </pc:sldMkLst>
      </pc:sldChg>
      <pc:sldChg chg="addSp modSp add mod">
        <pc:chgData name="Damian Gordon" userId="796278f3-970d-4a3b-8137-dc597a054133" providerId="ADAL" clId="{4A0FFE9C-7BAC-45CC-AA64-40B9B35AD2F5}" dt="2025-04-24T00:40:13.721" v="1097" actId="20577"/>
        <pc:sldMkLst>
          <pc:docMk/>
          <pc:sldMk cId="673129439" sldId="622"/>
        </pc:sldMkLst>
      </pc:sldChg>
      <pc:sldChg chg="add del">
        <pc:chgData name="Damian Gordon" userId="796278f3-970d-4a3b-8137-dc597a054133" providerId="ADAL" clId="{4A0FFE9C-7BAC-45CC-AA64-40B9B35AD2F5}" dt="2025-04-24T00:37:42.877" v="1034" actId="47"/>
        <pc:sldMkLst>
          <pc:docMk/>
          <pc:sldMk cId="1868379715" sldId="623"/>
        </pc:sldMkLst>
      </pc:sldChg>
      <pc:sldChg chg="modSp add mod">
        <pc:chgData name="Damian Gordon" userId="796278f3-970d-4a3b-8137-dc597a054133" providerId="ADAL" clId="{4A0FFE9C-7BAC-45CC-AA64-40B9B35AD2F5}" dt="2025-04-24T01:56:22.049" v="2483" actId="20577"/>
        <pc:sldMkLst>
          <pc:docMk/>
          <pc:sldMk cId="1920773982" sldId="623"/>
        </pc:sldMkLst>
      </pc:sldChg>
      <pc:sldChg chg="modSp add mod">
        <pc:chgData name="Damian Gordon" userId="796278f3-970d-4a3b-8137-dc597a054133" providerId="ADAL" clId="{4A0FFE9C-7BAC-45CC-AA64-40B9B35AD2F5}" dt="2025-04-24T00:41:46.057" v="1143" actId="20577"/>
        <pc:sldMkLst>
          <pc:docMk/>
          <pc:sldMk cId="3601076562" sldId="624"/>
        </pc:sldMkLst>
      </pc:sldChg>
      <pc:sldChg chg="add">
        <pc:chgData name="Damian Gordon" userId="796278f3-970d-4a3b-8137-dc597a054133" providerId="ADAL" clId="{4A0FFE9C-7BAC-45CC-AA64-40B9B35AD2F5}" dt="2025-04-24T00:46:22.307" v="1192"/>
        <pc:sldMkLst>
          <pc:docMk/>
          <pc:sldMk cId="442633662" sldId="625"/>
        </pc:sldMkLst>
      </pc:sldChg>
      <pc:sldChg chg="modSp add mod">
        <pc:chgData name="Damian Gordon" userId="796278f3-970d-4a3b-8137-dc597a054133" providerId="ADAL" clId="{4A0FFE9C-7BAC-45CC-AA64-40B9B35AD2F5}" dt="2025-04-24T00:52:40.431" v="1226" actId="114"/>
        <pc:sldMkLst>
          <pc:docMk/>
          <pc:sldMk cId="4030251123" sldId="626"/>
        </pc:sldMkLst>
      </pc:sldChg>
      <pc:sldChg chg="addSp delSp modSp add mod ord">
        <pc:chgData name="Damian Gordon" userId="796278f3-970d-4a3b-8137-dc597a054133" providerId="ADAL" clId="{4A0FFE9C-7BAC-45CC-AA64-40B9B35AD2F5}" dt="2025-04-24T01:09:49.148" v="1516" actId="207"/>
        <pc:sldMkLst>
          <pc:docMk/>
          <pc:sldMk cId="927825077" sldId="627"/>
        </pc:sldMkLst>
      </pc:sldChg>
      <pc:sldChg chg="delSp modSp add mod">
        <pc:chgData name="Damian Gordon" userId="796278f3-970d-4a3b-8137-dc597a054133" providerId="ADAL" clId="{4A0FFE9C-7BAC-45CC-AA64-40B9B35AD2F5}" dt="2025-04-24T01:21:04.374" v="1874" actId="20577"/>
        <pc:sldMkLst>
          <pc:docMk/>
          <pc:sldMk cId="688740307" sldId="628"/>
        </pc:sldMkLst>
      </pc:sldChg>
      <pc:sldChg chg="modSp add mod">
        <pc:chgData name="Damian Gordon" userId="796278f3-970d-4a3b-8137-dc597a054133" providerId="ADAL" clId="{4A0FFE9C-7BAC-45CC-AA64-40B9B35AD2F5}" dt="2025-04-24T01:22:56.810" v="1934" actId="20577"/>
        <pc:sldMkLst>
          <pc:docMk/>
          <pc:sldMk cId="3293573209" sldId="629"/>
        </pc:sldMkLst>
      </pc:sldChg>
      <pc:sldChg chg="addSp modSp add mod">
        <pc:chgData name="Damian Gordon" userId="796278f3-970d-4a3b-8137-dc597a054133" providerId="ADAL" clId="{4A0FFE9C-7BAC-45CC-AA64-40B9B35AD2F5}" dt="2025-04-24T01:17:55.208" v="1805" actId="113"/>
        <pc:sldMkLst>
          <pc:docMk/>
          <pc:sldMk cId="1208627574" sldId="630"/>
        </pc:sldMkLst>
      </pc:sldChg>
      <pc:sldChg chg="modSp add mod">
        <pc:chgData name="Damian Gordon" userId="796278f3-970d-4a3b-8137-dc597a054133" providerId="ADAL" clId="{4A0FFE9C-7BAC-45CC-AA64-40B9B35AD2F5}" dt="2025-04-24T01:22:41.765" v="1927" actId="20577"/>
        <pc:sldMkLst>
          <pc:docMk/>
          <pc:sldMk cId="1437575814" sldId="631"/>
        </pc:sldMkLst>
      </pc:sldChg>
      <pc:sldChg chg="modSp add mod">
        <pc:chgData name="Damian Gordon" userId="796278f3-970d-4a3b-8137-dc597a054133" providerId="ADAL" clId="{4A0FFE9C-7BAC-45CC-AA64-40B9B35AD2F5}" dt="2025-04-24T01:25:38.860" v="1995" actId="20577"/>
        <pc:sldMkLst>
          <pc:docMk/>
          <pc:sldMk cId="1203307211" sldId="632"/>
        </pc:sldMkLst>
      </pc:sldChg>
      <pc:sldChg chg="addSp delSp modSp add mod ord setBg delDesignElem">
        <pc:chgData name="Damian Gordon" userId="796278f3-970d-4a3b-8137-dc597a054133" providerId="ADAL" clId="{4A0FFE9C-7BAC-45CC-AA64-40B9B35AD2F5}" dt="2025-04-24T01:53:40.286" v="2471" actId="478"/>
        <pc:sldMkLst>
          <pc:docMk/>
          <pc:sldMk cId="1141360043" sldId="633"/>
        </pc:sldMkLst>
      </pc:sldChg>
      <pc:sldChg chg="modSp add mod ord">
        <pc:chgData name="Damian Gordon" userId="796278f3-970d-4a3b-8137-dc597a054133" providerId="ADAL" clId="{4A0FFE9C-7BAC-45CC-AA64-40B9B35AD2F5}" dt="2025-04-24T01:33:56.680" v="2087" actId="20577"/>
        <pc:sldMkLst>
          <pc:docMk/>
          <pc:sldMk cId="2855045398" sldId="634"/>
        </pc:sldMkLst>
      </pc:sldChg>
      <pc:sldChg chg="modSp add mod">
        <pc:chgData name="Damian Gordon" userId="796278f3-970d-4a3b-8137-dc597a054133" providerId="ADAL" clId="{4A0FFE9C-7BAC-45CC-AA64-40B9B35AD2F5}" dt="2025-04-24T01:32:45.210" v="2057" actId="27636"/>
        <pc:sldMkLst>
          <pc:docMk/>
          <pc:sldMk cId="2315832219" sldId="635"/>
        </pc:sldMkLst>
      </pc:sldChg>
      <pc:sldChg chg="modSp add mod">
        <pc:chgData name="Damian Gordon" userId="796278f3-970d-4a3b-8137-dc597a054133" providerId="ADAL" clId="{4A0FFE9C-7BAC-45CC-AA64-40B9B35AD2F5}" dt="2025-04-24T01:47:51.311" v="2300" actId="113"/>
        <pc:sldMkLst>
          <pc:docMk/>
          <pc:sldMk cId="4098277422" sldId="636"/>
        </pc:sldMkLst>
      </pc:sldChg>
      <pc:sldChg chg="modSp add mod">
        <pc:chgData name="Damian Gordon" userId="796278f3-970d-4a3b-8137-dc597a054133" providerId="ADAL" clId="{4A0FFE9C-7BAC-45CC-AA64-40B9B35AD2F5}" dt="2025-04-24T01:49:00.211" v="2359" actId="20577"/>
        <pc:sldMkLst>
          <pc:docMk/>
          <pc:sldMk cId="4024569490" sldId="637"/>
        </pc:sldMkLst>
      </pc:sldChg>
      <pc:sldChg chg="modSp add mod modNotesTx">
        <pc:chgData name="Damian Gordon" userId="796278f3-970d-4a3b-8137-dc597a054133" providerId="ADAL" clId="{4A0FFE9C-7BAC-45CC-AA64-40B9B35AD2F5}" dt="2025-04-24T01:52:56.561" v="2467" actId="20577"/>
        <pc:sldMkLst>
          <pc:docMk/>
          <pc:sldMk cId="3196811857" sldId="638"/>
        </pc:sldMkLst>
      </pc:sldChg>
      <pc:sldChg chg="addSp delSp modSp add mod ord setBg delDesignElem">
        <pc:chgData name="Damian Gordon" userId="796278f3-970d-4a3b-8137-dc597a054133" providerId="ADAL" clId="{4A0FFE9C-7BAC-45CC-AA64-40B9B35AD2F5}" dt="2025-04-24T01:57:51.226" v="2510" actId="20577"/>
        <pc:sldMkLst>
          <pc:docMk/>
          <pc:sldMk cId="2586286338" sldId="639"/>
        </pc:sldMkLst>
      </pc:sldChg>
      <pc:sldChg chg="modSp add mod">
        <pc:chgData name="Damian Gordon" userId="796278f3-970d-4a3b-8137-dc597a054133" providerId="ADAL" clId="{4A0FFE9C-7BAC-45CC-AA64-40B9B35AD2F5}" dt="2025-04-24T09:29:15.277" v="2555" actId="20577"/>
        <pc:sldMkLst>
          <pc:docMk/>
          <pc:sldMk cId="4187040561" sldId="640"/>
        </pc:sldMkLst>
      </pc:sldChg>
      <pc:sldChg chg="modSp add mod">
        <pc:chgData name="Damian Gordon" userId="796278f3-970d-4a3b-8137-dc597a054133" providerId="ADAL" clId="{4A0FFE9C-7BAC-45CC-AA64-40B9B35AD2F5}" dt="2025-04-24T09:29:59.946" v="2567" actId="20577"/>
        <pc:sldMkLst>
          <pc:docMk/>
          <pc:sldMk cId="3893683159" sldId="641"/>
        </pc:sldMkLst>
      </pc:sldChg>
      <pc:sldChg chg="modSp add mod">
        <pc:chgData name="Damian Gordon" userId="796278f3-970d-4a3b-8137-dc597a054133" providerId="ADAL" clId="{4A0FFE9C-7BAC-45CC-AA64-40B9B35AD2F5}" dt="2025-04-24T09:30:29.679" v="2581" actId="20577"/>
        <pc:sldMkLst>
          <pc:docMk/>
          <pc:sldMk cId="3726932095" sldId="642"/>
        </pc:sldMkLst>
      </pc:sldChg>
      <pc:sldChg chg="modSp add mod">
        <pc:chgData name="Damian Gordon" userId="796278f3-970d-4a3b-8137-dc597a054133" providerId="ADAL" clId="{4A0FFE9C-7BAC-45CC-AA64-40B9B35AD2F5}" dt="2025-04-24T09:31:16.033" v="2596" actId="20577"/>
        <pc:sldMkLst>
          <pc:docMk/>
          <pc:sldMk cId="661708088" sldId="643"/>
        </pc:sldMkLst>
      </pc:sldChg>
      <pc:sldChg chg="addSp modSp add mod">
        <pc:chgData name="Damian Gordon" userId="796278f3-970d-4a3b-8137-dc597a054133" providerId="ADAL" clId="{4A0FFE9C-7BAC-45CC-AA64-40B9B35AD2F5}" dt="2025-04-24T09:32:20.575" v="2626" actId="20577"/>
        <pc:sldMkLst>
          <pc:docMk/>
          <pc:sldMk cId="3362741675" sldId="644"/>
        </pc:sldMkLst>
      </pc:sldChg>
      <pc:sldChg chg="addSp delSp modSp add mod ord setBg delDesignElem">
        <pc:chgData name="Damian Gordon" userId="796278f3-970d-4a3b-8137-dc597a054133" providerId="ADAL" clId="{4A0FFE9C-7BAC-45CC-AA64-40B9B35AD2F5}" dt="2025-04-24T09:36:24.705" v="2655"/>
        <pc:sldMkLst>
          <pc:docMk/>
          <pc:sldMk cId="661281366" sldId="645"/>
        </pc:sldMkLst>
      </pc:sldChg>
      <pc:sldChg chg="modSp add mod">
        <pc:chgData name="Damian Gordon" userId="796278f3-970d-4a3b-8137-dc597a054133" providerId="ADAL" clId="{4A0FFE9C-7BAC-45CC-AA64-40B9B35AD2F5}" dt="2025-04-24T09:41:30.911" v="2706" actId="27636"/>
        <pc:sldMkLst>
          <pc:docMk/>
          <pc:sldMk cId="977630222" sldId="646"/>
        </pc:sldMkLst>
      </pc:sldChg>
      <pc:sldChg chg="addSp delSp modSp add mod">
        <pc:chgData name="Damian Gordon" userId="796278f3-970d-4a3b-8137-dc597a054133" providerId="ADAL" clId="{4A0FFE9C-7BAC-45CC-AA64-40B9B35AD2F5}" dt="2025-04-24T09:40:09.216" v="2695" actId="1076"/>
        <pc:sldMkLst>
          <pc:docMk/>
          <pc:sldMk cId="3914071431" sldId="647"/>
        </pc:sldMkLst>
      </pc:sldChg>
      <pc:sldChg chg="modSp add mod ord">
        <pc:chgData name="Damian Gordon" userId="796278f3-970d-4a3b-8137-dc597a054133" providerId="ADAL" clId="{4A0FFE9C-7BAC-45CC-AA64-40B9B35AD2F5}" dt="2025-04-24T09:42:24.732" v="2722" actId="27636"/>
        <pc:sldMkLst>
          <pc:docMk/>
          <pc:sldMk cId="4154059665" sldId="648"/>
        </pc:sldMkLst>
      </pc:sldChg>
      <pc:sldChg chg="modSp add mod">
        <pc:chgData name="Damian Gordon" userId="796278f3-970d-4a3b-8137-dc597a054133" providerId="ADAL" clId="{4A0FFE9C-7BAC-45CC-AA64-40B9B35AD2F5}" dt="2025-04-24T09:44:42.666" v="2739" actId="27636"/>
        <pc:sldMkLst>
          <pc:docMk/>
          <pc:sldMk cId="1849366900" sldId="649"/>
        </pc:sldMkLst>
      </pc:sldChg>
      <pc:sldChg chg="modSp add mod ord">
        <pc:chgData name="Damian Gordon" userId="796278f3-970d-4a3b-8137-dc597a054133" providerId="ADAL" clId="{4A0FFE9C-7BAC-45CC-AA64-40B9B35AD2F5}" dt="2025-04-24T10:12:22.357" v="2937" actId="114"/>
        <pc:sldMkLst>
          <pc:docMk/>
          <pc:sldMk cId="3289223824" sldId="650"/>
        </pc:sldMkLst>
      </pc:sldChg>
      <pc:sldChg chg="modSp add mod">
        <pc:chgData name="Damian Gordon" userId="796278f3-970d-4a3b-8137-dc597a054133" providerId="ADAL" clId="{4A0FFE9C-7BAC-45CC-AA64-40B9B35AD2F5}" dt="2025-04-24T10:07:43.992" v="2895" actId="20577"/>
        <pc:sldMkLst>
          <pc:docMk/>
          <pc:sldMk cId="3144339813" sldId="651"/>
        </pc:sldMkLst>
      </pc:sldChg>
      <pc:sldChg chg="modSp add mod">
        <pc:chgData name="Damian Gordon" userId="796278f3-970d-4a3b-8137-dc597a054133" providerId="ADAL" clId="{4A0FFE9C-7BAC-45CC-AA64-40B9B35AD2F5}" dt="2025-04-24T10:07:39.866" v="2894" actId="20577"/>
        <pc:sldMkLst>
          <pc:docMk/>
          <pc:sldMk cId="668006357" sldId="652"/>
        </pc:sldMkLst>
      </pc:sldChg>
      <pc:sldChg chg="modSp add mod">
        <pc:chgData name="Damian Gordon" userId="796278f3-970d-4a3b-8137-dc597a054133" providerId="ADAL" clId="{4A0FFE9C-7BAC-45CC-AA64-40B9B35AD2F5}" dt="2025-04-24T10:08:25.062" v="2907" actId="20577"/>
        <pc:sldMkLst>
          <pc:docMk/>
          <pc:sldMk cId="3374539576" sldId="653"/>
        </pc:sldMkLst>
      </pc:sldChg>
      <pc:sldChg chg="modSp add mod">
        <pc:chgData name="Damian Gordon" userId="796278f3-970d-4a3b-8137-dc597a054133" providerId="ADAL" clId="{4A0FFE9C-7BAC-45CC-AA64-40B9B35AD2F5}" dt="2025-04-24T10:09:48.788" v="2923" actId="20577"/>
        <pc:sldMkLst>
          <pc:docMk/>
          <pc:sldMk cId="4029888576" sldId="654"/>
        </pc:sldMkLst>
      </pc:sldChg>
      <pc:sldChg chg="modSp add mod">
        <pc:chgData name="Damian Gordon" userId="796278f3-970d-4a3b-8137-dc597a054133" providerId="ADAL" clId="{4A0FFE9C-7BAC-45CC-AA64-40B9B35AD2F5}" dt="2025-04-24T10:10:36.968" v="2935" actId="20577"/>
        <pc:sldMkLst>
          <pc:docMk/>
          <pc:sldMk cId="3408608677" sldId="655"/>
        </pc:sldMkLst>
      </pc:sldChg>
    </pc:docChg>
  </pc:docChgLst>
  <pc:docChgLst>
    <pc:chgData name="Damian Gordon" userId="796278f3-970d-4a3b-8137-dc597a054133" providerId="ADAL" clId="{13490A5C-F9A2-4D78-A1DC-161CFF8B2E53}"/>
    <pc:docChg chg="custSel addSld delSld modSld sldOrd">
      <pc:chgData name="Damian Gordon" userId="796278f3-970d-4a3b-8137-dc597a054133" providerId="ADAL" clId="{13490A5C-F9A2-4D78-A1DC-161CFF8B2E53}" dt="2024-07-05T00:40:31.585" v="56" actId="20577"/>
      <pc:docMkLst>
        <pc:docMk/>
      </pc:docMkLst>
      <pc:sldChg chg="del">
        <pc:chgData name="Damian Gordon" userId="796278f3-970d-4a3b-8137-dc597a054133" providerId="ADAL" clId="{13490A5C-F9A2-4D78-A1DC-161CFF8B2E53}" dt="2024-07-05T00:38:28.067" v="0" actId="47"/>
        <pc:sldMkLst>
          <pc:docMk/>
          <pc:sldMk cId="2126172313" sldId="427"/>
        </pc:sldMkLst>
      </pc:sldChg>
      <pc:sldChg chg="del">
        <pc:chgData name="Damian Gordon" userId="796278f3-970d-4a3b-8137-dc597a054133" providerId="ADAL" clId="{13490A5C-F9A2-4D78-A1DC-161CFF8B2E53}" dt="2024-07-05T00:38:28.067" v="0" actId="47"/>
        <pc:sldMkLst>
          <pc:docMk/>
          <pc:sldMk cId="3444012768" sldId="428"/>
        </pc:sldMkLst>
      </pc:sldChg>
      <pc:sldChg chg="del">
        <pc:chgData name="Damian Gordon" userId="796278f3-970d-4a3b-8137-dc597a054133" providerId="ADAL" clId="{13490A5C-F9A2-4D78-A1DC-161CFF8B2E53}" dt="2024-07-05T00:38:28.067" v="0" actId="47"/>
        <pc:sldMkLst>
          <pc:docMk/>
          <pc:sldMk cId="695405805" sldId="448"/>
        </pc:sldMkLst>
      </pc:sldChg>
      <pc:sldChg chg="del">
        <pc:chgData name="Damian Gordon" userId="796278f3-970d-4a3b-8137-dc597a054133" providerId="ADAL" clId="{13490A5C-F9A2-4D78-A1DC-161CFF8B2E53}" dt="2024-07-05T00:38:28.067" v="0" actId="47"/>
        <pc:sldMkLst>
          <pc:docMk/>
          <pc:sldMk cId="349856633" sldId="480"/>
        </pc:sldMkLst>
      </pc:sldChg>
      <pc:sldChg chg="del">
        <pc:chgData name="Damian Gordon" userId="796278f3-970d-4a3b-8137-dc597a054133" providerId="ADAL" clId="{13490A5C-F9A2-4D78-A1DC-161CFF8B2E53}" dt="2024-07-05T00:38:28.067" v="0" actId="47"/>
        <pc:sldMkLst>
          <pc:docMk/>
          <pc:sldMk cId="848709099" sldId="486"/>
        </pc:sldMkLst>
      </pc:sldChg>
      <pc:sldChg chg="del">
        <pc:chgData name="Damian Gordon" userId="796278f3-970d-4a3b-8137-dc597a054133" providerId="ADAL" clId="{13490A5C-F9A2-4D78-A1DC-161CFF8B2E53}" dt="2024-07-05T00:38:28.067" v="0" actId="47"/>
        <pc:sldMkLst>
          <pc:docMk/>
          <pc:sldMk cId="1679135151" sldId="487"/>
        </pc:sldMkLst>
      </pc:sldChg>
      <pc:sldChg chg="modSp add ord">
        <pc:chgData name="Damian Gordon" userId="796278f3-970d-4a3b-8137-dc597a054133" providerId="ADAL" clId="{13490A5C-F9A2-4D78-A1DC-161CFF8B2E53}" dt="2024-07-05T00:40:31.585" v="56" actId="20577"/>
        <pc:sldMkLst>
          <pc:docMk/>
          <pc:sldMk cId="734396448" sldId="507"/>
        </pc:sldMkLst>
      </pc:sldChg>
      <pc:sldChg chg="addSp delSp modSp new del mod modClrScheme chgLayout">
        <pc:chgData name="Damian Gordon" userId="796278f3-970d-4a3b-8137-dc597a054133" providerId="ADAL" clId="{13490A5C-F9A2-4D78-A1DC-161CFF8B2E53}" dt="2024-07-05T00:40:10.041" v="34" actId="47"/>
        <pc:sldMkLst>
          <pc:docMk/>
          <pc:sldMk cId="3226372601" sldId="507"/>
        </pc:sldMkLst>
      </pc:sldChg>
    </pc:docChg>
  </pc:docChgLst>
  <pc:docChgLst>
    <pc:chgData name="Damian Gordon" userId="796278f3-970d-4a3b-8137-dc597a054133" providerId="ADAL" clId="{84F1617C-B36D-4F3D-B550-36194416E66F}"/>
    <pc:docChg chg="undo redo custSel addSld delSld modSld sldOrd">
      <pc:chgData name="Damian Gordon" userId="796278f3-970d-4a3b-8137-dc597a054133" providerId="ADAL" clId="{84F1617C-B36D-4F3D-B550-36194416E66F}" dt="2024-10-19T16:18:40.112" v="4977" actId="14100"/>
      <pc:docMkLst>
        <pc:docMk/>
      </pc:docMkLst>
      <pc:sldChg chg="addSp delSp modSp mod">
        <pc:chgData name="Damian Gordon" userId="796278f3-970d-4a3b-8137-dc597a054133" providerId="ADAL" clId="{84F1617C-B36D-4F3D-B550-36194416E66F}" dt="2024-10-19T15:07:30.154" v="4736" actId="1036"/>
        <pc:sldMkLst>
          <pc:docMk/>
          <pc:sldMk cId="1941464876" sldId="256"/>
        </pc:sldMkLst>
      </pc:sldChg>
      <pc:sldChg chg="delSp modSp mod">
        <pc:chgData name="Damian Gordon" userId="796278f3-970d-4a3b-8137-dc597a054133" providerId="ADAL" clId="{84F1617C-B36D-4F3D-B550-36194416E66F}" dt="2024-10-09T08:56:44.347" v="49" actId="15"/>
        <pc:sldMkLst>
          <pc:docMk/>
          <pc:sldMk cId="321388942" sldId="259"/>
        </pc:sldMkLst>
      </pc:sldChg>
      <pc:sldChg chg="modSp add mod ord">
        <pc:chgData name="Damian Gordon" userId="796278f3-970d-4a3b-8137-dc597a054133" providerId="ADAL" clId="{84F1617C-B36D-4F3D-B550-36194416E66F}" dt="2024-10-17T10:32:54.452" v="470"/>
        <pc:sldMkLst>
          <pc:docMk/>
          <pc:sldMk cId="0" sldId="271"/>
        </pc:sldMkLst>
      </pc:sldChg>
      <pc:sldChg chg="addSp delSp modSp add mod ord">
        <pc:chgData name="Damian Gordon" userId="796278f3-970d-4a3b-8137-dc597a054133" providerId="ADAL" clId="{84F1617C-B36D-4F3D-B550-36194416E66F}" dt="2024-10-18T23:12:45.973" v="1456" actId="20577"/>
        <pc:sldMkLst>
          <pc:docMk/>
          <pc:sldMk cId="2931273747" sldId="320"/>
        </pc:sldMkLst>
      </pc:sldChg>
      <pc:sldChg chg="addSp delSp modSp mod delAnim">
        <pc:chgData name="Damian Gordon" userId="796278f3-970d-4a3b-8137-dc597a054133" providerId="ADAL" clId="{84F1617C-B36D-4F3D-B550-36194416E66F}" dt="2024-10-17T10:32:07.418" v="464" actId="403"/>
        <pc:sldMkLst>
          <pc:docMk/>
          <pc:sldMk cId="1898965013" sldId="426"/>
        </pc:sldMkLst>
      </pc:sldChg>
      <pc:sldChg chg="modSp add del mod">
        <pc:chgData name="Damian Gordon" userId="796278f3-970d-4a3b-8137-dc597a054133" providerId="ADAL" clId="{84F1617C-B36D-4F3D-B550-36194416E66F}" dt="2024-10-19T14:33:18.188" v="4150" actId="1037"/>
        <pc:sldMkLst>
          <pc:docMk/>
          <pc:sldMk cId="3735875418" sldId="43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233871246" sldId="431"/>
        </pc:sldMkLst>
      </pc:sldChg>
      <pc:sldChg chg="addSp delSp modSp mod">
        <pc:chgData name="Damian Gordon" userId="796278f3-970d-4a3b-8137-dc597a054133" providerId="ADAL" clId="{84F1617C-B36D-4F3D-B550-36194416E66F}" dt="2024-10-17T10:21:16.362" v="235" actId="114"/>
        <pc:sldMkLst>
          <pc:docMk/>
          <pc:sldMk cId="3316991471" sldId="45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730100669" sldId="45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603971186" sldId="45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123894225" sldId="45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535991383" sldId="45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805323869" sldId="461"/>
        </pc:sldMkLst>
      </pc:sldChg>
      <pc:sldChg chg="addSp delSp modSp mod setBg">
        <pc:chgData name="Damian Gordon" userId="796278f3-970d-4a3b-8137-dc597a054133" providerId="ADAL" clId="{84F1617C-B36D-4F3D-B550-36194416E66F}" dt="2024-10-17T10:22:28.480" v="244" actId="26606"/>
        <pc:sldMkLst>
          <pc:docMk/>
          <pc:sldMk cId="904566246" sldId="46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192466586" sldId="46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760058381" sldId="46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257956994" sldId="46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442904923" sldId="46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229316256" sldId="46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479653310" sldId="46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367475694" sldId="47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270169773" sldId="47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771842511" sldId="47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42179878" sldId="47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095918154" sldId="47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680599265" sldId="47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726544470" sldId="47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244980195" sldId="477"/>
        </pc:sldMkLst>
      </pc:sldChg>
      <pc:sldChg chg="addSp delSp modSp add del mod setBg">
        <pc:chgData name="Damian Gordon" userId="796278f3-970d-4a3b-8137-dc597a054133" providerId="ADAL" clId="{84F1617C-B36D-4F3D-B550-36194416E66F}" dt="2024-10-19T14:50:16.679" v="4256" actId="1076"/>
        <pc:sldMkLst>
          <pc:docMk/>
          <pc:sldMk cId="1250634738" sldId="47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806556789" sldId="47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206431685" sldId="48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546274248" sldId="48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79198112" sldId="48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984733568" sldId="484"/>
        </pc:sldMkLst>
      </pc:sldChg>
      <pc:sldChg chg="modSp mod ord">
        <pc:chgData name="Damian Gordon" userId="796278f3-970d-4a3b-8137-dc597a054133" providerId="ADAL" clId="{84F1617C-B36D-4F3D-B550-36194416E66F}" dt="2024-10-19T12:09:25.710" v="2341" actId="5793"/>
        <pc:sldMkLst>
          <pc:docMk/>
          <pc:sldMk cId="2307912514" sldId="48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201349747" sldId="48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253531965" sldId="48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380855924" sldId="49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429902519" sldId="49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604262449" sldId="49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042089025" sldId="49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013569237" sldId="49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129605758" sldId="49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916282007" sldId="49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714894558" sldId="49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235607215" sldId="49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002063520" sldId="49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877588735" sldId="50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745148219" sldId="50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845731733" sldId="50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159563849" sldId="50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602717721" sldId="50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870675293" sldId="50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322034671" sldId="50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734396448" sldId="507"/>
        </pc:sldMkLst>
      </pc:sldChg>
      <pc:sldChg chg="addSp delSp modSp mod ord setBg chgLayout">
        <pc:chgData name="Damian Gordon" userId="796278f3-970d-4a3b-8137-dc597a054133" providerId="ADAL" clId="{84F1617C-B36D-4F3D-B550-36194416E66F}" dt="2024-10-19T14:55:49.013" v="4658" actId="20577"/>
        <pc:sldMkLst>
          <pc:docMk/>
          <pc:sldMk cId="1721466139" sldId="50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822760810" sldId="50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265199667" sldId="51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228028331" sldId="51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32110398" sldId="51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333166156" sldId="51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619792849" sldId="51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361069070" sldId="51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330554156" sldId="51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356892724" sldId="51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900040505" sldId="51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392760388" sldId="52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90912281" sldId="52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759057335" sldId="52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480789399" sldId="52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150756904" sldId="52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68884867" sldId="52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598802286" sldId="52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508920386" sldId="52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648661551" sldId="52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997344540" sldId="53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4068166" sldId="53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092859899" sldId="53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813614338" sldId="53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876897265" sldId="53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619686503" sldId="53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309501322" sldId="53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418298055" sldId="53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186948603" sldId="53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787492798" sldId="54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572223339" sldId="54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109757825" sldId="54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741549133" sldId="54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275048363" sldId="54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697168116" sldId="54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810842889" sldId="54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94116933" sldId="54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284315641" sldId="54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068285729" sldId="55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132202039" sldId="55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868398000" sldId="55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363125076" sldId="55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314442596" sldId="55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826350951" sldId="55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558959071" sldId="55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62470669" sldId="557"/>
        </pc:sldMkLst>
      </pc:sldChg>
      <pc:sldChg chg="modSp add mod">
        <pc:chgData name="Damian Gordon" userId="796278f3-970d-4a3b-8137-dc597a054133" providerId="ADAL" clId="{84F1617C-B36D-4F3D-B550-36194416E66F}" dt="2024-10-19T15:15:28.795" v="4908" actId="27636"/>
        <pc:sldMkLst>
          <pc:docMk/>
          <pc:sldMk cId="526580696" sldId="55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337860375" sldId="55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375753814" sldId="559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2845990101" sldId="560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4152644878" sldId="561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655053635" sldId="562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142153425" sldId="563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023680307" sldId="564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04314410" sldId="565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651527110" sldId="566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041985867" sldId="567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1049163361" sldId="568"/>
        </pc:sldMkLst>
      </pc:sldChg>
      <pc:sldChg chg="del">
        <pc:chgData name="Damian Gordon" userId="796278f3-970d-4a3b-8137-dc597a054133" providerId="ADAL" clId="{84F1617C-B36D-4F3D-B550-36194416E66F}" dt="2024-10-17T10:31:48.013" v="457" actId="47"/>
        <pc:sldMkLst>
          <pc:docMk/>
          <pc:sldMk cId="3455537879" sldId="569"/>
        </pc:sldMkLst>
      </pc:sldChg>
      <pc:sldChg chg="addSp delSp modSp add del mod setBg delDesignElem">
        <pc:chgData name="Damian Gordon" userId="796278f3-970d-4a3b-8137-dc597a054133" providerId="ADAL" clId="{84F1617C-B36D-4F3D-B550-36194416E66F}" dt="2024-10-17T10:28:54.158" v="446" actId="47"/>
        <pc:sldMkLst>
          <pc:docMk/>
          <pc:sldMk cId="1990163567" sldId="570"/>
        </pc:sldMkLst>
      </pc:sldChg>
      <pc:sldChg chg="add del">
        <pc:chgData name="Damian Gordon" userId="796278f3-970d-4a3b-8137-dc597a054133" providerId="ADAL" clId="{84F1617C-B36D-4F3D-B550-36194416E66F}" dt="2024-10-17T10:31:27.297" v="456" actId="47"/>
        <pc:sldMkLst>
          <pc:docMk/>
          <pc:sldMk cId="2400790136" sldId="571"/>
        </pc:sldMkLst>
      </pc:sldChg>
      <pc:sldChg chg="addSp delSp modSp add mod">
        <pc:chgData name="Damian Gordon" userId="796278f3-970d-4a3b-8137-dc597a054133" providerId="ADAL" clId="{84F1617C-B36D-4F3D-B550-36194416E66F}" dt="2024-10-18T23:34:32.095" v="1831" actId="115"/>
        <pc:sldMkLst>
          <pc:docMk/>
          <pc:sldMk cId="839626607" sldId="572"/>
        </pc:sldMkLst>
      </pc:sldChg>
      <pc:sldChg chg="addSp delSp modSp add mod setBg">
        <pc:chgData name="Damian Gordon" userId="796278f3-970d-4a3b-8137-dc597a054133" providerId="ADAL" clId="{84F1617C-B36D-4F3D-B550-36194416E66F}" dt="2024-10-17T10:27:47.062" v="379" actId="26606"/>
        <pc:sldMkLst>
          <pc:docMk/>
          <pc:sldMk cId="1244504087" sldId="573"/>
        </pc:sldMkLst>
      </pc:sldChg>
      <pc:sldChg chg="modSp add mod ord">
        <pc:chgData name="Damian Gordon" userId="796278f3-970d-4a3b-8137-dc597a054133" providerId="ADAL" clId="{84F1617C-B36D-4F3D-B550-36194416E66F}" dt="2024-10-17T10:28:10.949" v="415" actId="20577"/>
        <pc:sldMkLst>
          <pc:docMk/>
          <pc:sldMk cId="773160902" sldId="574"/>
        </pc:sldMkLst>
      </pc:sldChg>
      <pc:sldChg chg="modSp add mod">
        <pc:chgData name="Damian Gordon" userId="796278f3-970d-4a3b-8137-dc597a054133" providerId="ADAL" clId="{84F1617C-B36D-4F3D-B550-36194416E66F}" dt="2024-10-17T10:28:26.559" v="445" actId="20577"/>
        <pc:sldMkLst>
          <pc:docMk/>
          <pc:sldMk cId="189954693" sldId="575"/>
        </pc:sldMkLst>
      </pc:sldChg>
      <pc:sldChg chg="addSp delSp modSp add mod ord setBg delDesignElem">
        <pc:chgData name="Damian Gordon" userId="796278f3-970d-4a3b-8137-dc597a054133" providerId="ADAL" clId="{84F1617C-B36D-4F3D-B550-36194416E66F}" dt="2024-10-17T10:33:58.945" v="493" actId="14100"/>
        <pc:sldMkLst>
          <pc:docMk/>
          <pc:sldMk cId="2379781686" sldId="576"/>
        </pc:sldMkLst>
      </pc:sldChg>
      <pc:sldChg chg="new del">
        <pc:chgData name="Damian Gordon" userId="796278f3-970d-4a3b-8137-dc597a054133" providerId="ADAL" clId="{84F1617C-B36D-4F3D-B550-36194416E66F}" dt="2024-10-17T10:30:47.579" v="453" actId="47"/>
        <pc:sldMkLst>
          <pc:docMk/>
          <pc:sldMk cId="3347814248" sldId="576"/>
        </pc:sldMkLst>
      </pc:sldChg>
      <pc:sldChg chg="addSp delSp modSp add mod modMedia setBg delDesignElem">
        <pc:chgData name="Damian Gordon" userId="796278f3-970d-4a3b-8137-dc597a054133" providerId="ADAL" clId="{84F1617C-B36D-4F3D-B550-36194416E66F}" dt="2024-10-17T10:36:13.885" v="562" actId="14100"/>
        <pc:sldMkLst>
          <pc:docMk/>
          <pc:sldMk cId="77183214" sldId="577"/>
        </pc:sldMkLst>
      </pc:sldChg>
      <pc:sldChg chg="addSp delSp modSp add del">
        <pc:chgData name="Damian Gordon" userId="796278f3-970d-4a3b-8137-dc597a054133" providerId="ADAL" clId="{84F1617C-B36D-4F3D-B550-36194416E66F}" dt="2024-10-17T10:30:45.548" v="452" actId="47"/>
        <pc:sldMkLst>
          <pc:docMk/>
          <pc:sldMk cId="1013369485" sldId="577"/>
        </pc:sldMkLst>
      </pc:sldChg>
      <pc:sldChg chg="modSp add mod">
        <pc:chgData name="Damian Gordon" userId="796278f3-970d-4a3b-8137-dc597a054133" providerId="ADAL" clId="{84F1617C-B36D-4F3D-B550-36194416E66F}" dt="2024-10-17T10:36:53.249" v="599" actId="20577"/>
        <pc:sldMkLst>
          <pc:docMk/>
          <pc:sldMk cId="207925299" sldId="578"/>
        </pc:sldMkLst>
      </pc:sldChg>
      <pc:sldChg chg="modSp add mod ord">
        <pc:chgData name="Damian Gordon" userId="796278f3-970d-4a3b-8137-dc597a054133" providerId="ADAL" clId="{84F1617C-B36D-4F3D-B550-36194416E66F}" dt="2024-10-19T13:10:26.426" v="3632" actId="20577"/>
        <pc:sldMkLst>
          <pc:docMk/>
          <pc:sldMk cId="1448981388" sldId="579"/>
        </pc:sldMkLst>
      </pc:sldChg>
      <pc:sldChg chg="modSp add mod">
        <pc:chgData name="Damian Gordon" userId="796278f3-970d-4a3b-8137-dc597a054133" providerId="ADAL" clId="{84F1617C-B36D-4F3D-B550-36194416E66F}" dt="2024-10-17T11:04:29.403" v="922"/>
        <pc:sldMkLst>
          <pc:docMk/>
          <pc:sldMk cId="3651613586" sldId="580"/>
        </pc:sldMkLst>
      </pc:sldChg>
      <pc:sldChg chg="modSp add mod">
        <pc:chgData name="Damian Gordon" userId="796278f3-970d-4a3b-8137-dc597a054133" providerId="ADAL" clId="{84F1617C-B36D-4F3D-B550-36194416E66F}" dt="2024-10-17T11:04:32.896" v="923"/>
        <pc:sldMkLst>
          <pc:docMk/>
          <pc:sldMk cId="1507638793" sldId="581"/>
        </pc:sldMkLst>
      </pc:sldChg>
      <pc:sldChg chg="modSp add mod">
        <pc:chgData name="Damian Gordon" userId="796278f3-970d-4a3b-8137-dc597a054133" providerId="ADAL" clId="{84F1617C-B36D-4F3D-B550-36194416E66F}" dt="2024-10-17T11:04:36.108" v="924"/>
        <pc:sldMkLst>
          <pc:docMk/>
          <pc:sldMk cId="631498680" sldId="582"/>
        </pc:sldMkLst>
      </pc:sldChg>
      <pc:sldChg chg="modSp add mod">
        <pc:chgData name="Damian Gordon" userId="796278f3-970d-4a3b-8137-dc597a054133" providerId="ADAL" clId="{84F1617C-B36D-4F3D-B550-36194416E66F}" dt="2024-10-17T11:04:23.015" v="921"/>
        <pc:sldMkLst>
          <pc:docMk/>
          <pc:sldMk cId="2788630526" sldId="583"/>
        </pc:sldMkLst>
      </pc:sldChg>
      <pc:sldChg chg="modSp add mod">
        <pc:chgData name="Damian Gordon" userId="796278f3-970d-4a3b-8137-dc597a054133" providerId="ADAL" clId="{84F1617C-B36D-4F3D-B550-36194416E66F}" dt="2024-10-17T11:04:39.662" v="925"/>
        <pc:sldMkLst>
          <pc:docMk/>
          <pc:sldMk cId="1771176557" sldId="584"/>
        </pc:sldMkLst>
      </pc:sldChg>
      <pc:sldChg chg="modSp add mod">
        <pc:chgData name="Damian Gordon" userId="796278f3-970d-4a3b-8137-dc597a054133" providerId="ADAL" clId="{84F1617C-B36D-4F3D-B550-36194416E66F}" dt="2024-10-17T11:04:43.514" v="926"/>
        <pc:sldMkLst>
          <pc:docMk/>
          <pc:sldMk cId="3113560448" sldId="585"/>
        </pc:sldMkLst>
      </pc:sldChg>
      <pc:sldChg chg="modSp add mod">
        <pc:chgData name="Damian Gordon" userId="796278f3-970d-4a3b-8137-dc597a054133" providerId="ADAL" clId="{84F1617C-B36D-4F3D-B550-36194416E66F}" dt="2024-10-17T11:04:47.446" v="927"/>
        <pc:sldMkLst>
          <pc:docMk/>
          <pc:sldMk cId="686308981" sldId="586"/>
        </pc:sldMkLst>
      </pc:sldChg>
      <pc:sldChg chg="modSp add mod">
        <pc:chgData name="Damian Gordon" userId="796278f3-970d-4a3b-8137-dc597a054133" providerId="ADAL" clId="{84F1617C-B36D-4F3D-B550-36194416E66F}" dt="2024-10-17T11:04:50.939" v="928"/>
        <pc:sldMkLst>
          <pc:docMk/>
          <pc:sldMk cId="2208023666" sldId="587"/>
        </pc:sldMkLst>
      </pc:sldChg>
      <pc:sldChg chg="modSp add mod">
        <pc:chgData name="Damian Gordon" userId="796278f3-970d-4a3b-8137-dc597a054133" providerId="ADAL" clId="{84F1617C-B36D-4F3D-B550-36194416E66F}" dt="2024-10-17T11:04:54.573" v="929"/>
        <pc:sldMkLst>
          <pc:docMk/>
          <pc:sldMk cId="838340077" sldId="588"/>
        </pc:sldMkLst>
      </pc:sldChg>
      <pc:sldChg chg="modSp add mod">
        <pc:chgData name="Damian Gordon" userId="796278f3-970d-4a3b-8137-dc597a054133" providerId="ADAL" clId="{84F1617C-B36D-4F3D-B550-36194416E66F}" dt="2024-10-17T11:04:59.023" v="930"/>
        <pc:sldMkLst>
          <pc:docMk/>
          <pc:sldMk cId="2051551516" sldId="589"/>
        </pc:sldMkLst>
      </pc:sldChg>
      <pc:sldChg chg="modSp add mod">
        <pc:chgData name="Damian Gordon" userId="796278f3-970d-4a3b-8137-dc597a054133" providerId="ADAL" clId="{84F1617C-B36D-4F3D-B550-36194416E66F}" dt="2024-10-17T11:05:37.995" v="937" actId="27636"/>
        <pc:sldMkLst>
          <pc:docMk/>
          <pc:sldMk cId="3302004955" sldId="590"/>
        </pc:sldMkLst>
      </pc:sldChg>
      <pc:sldChg chg="modSp add mod">
        <pc:chgData name="Damian Gordon" userId="796278f3-970d-4a3b-8137-dc597a054133" providerId="ADAL" clId="{84F1617C-B36D-4F3D-B550-36194416E66F}" dt="2024-10-17T11:06:07.930" v="944" actId="113"/>
        <pc:sldMkLst>
          <pc:docMk/>
          <pc:sldMk cId="1014005578" sldId="591"/>
        </pc:sldMkLst>
      </pc:sldChg>
      <pc:sldChg chg="modSp add mod">
        <pc:chgData name="Damian Gordon" userId="796278f3-970d-4a3b-8137-dc597a054133" providerId="ADAL" clId="{84F1617C-B36D-4F3D-B550-36194416E66F}" dt="2024-10-17T11:06:36.238" v="953" actId="113"/>
        <pc:sldMkLst>
          <pc:docMk/>
          <pc:sldMk cId="1086477066" sldId="592"/>
        </pc:sldMkLst>
      </pc:sldChg>
      <pc:sldChg chg="modSp add mod">
        <pc:chgData name="Damian Gordon" userId="796278f3-970d-4a3b-8137-dc597a054133" providerId="ADAL" clId="{84F1617C-B36D-4F3D-B550-36194416E66F}" dt="2024-10-17T11:07:04.629" v="960" actId="113"/>
        <pc:sldMkLst>
          <pc:docMk/>
          <pc:sldMk cId="1005801034" sldId="593"/>
        </pc:sldMkLst>
      </pc:sldChg>
      <pc:sldChg chg="modSp add mod">
        <pc:chgData name="Damian Gordon" userId="796278f3-970d-4a3b-8137-dc597a054133" providerId="ADAL" clId="{84F1617C-B36D-4F3D-B550-36194416E66F}" dt="2024-10-17T11:07:29.402" v="971" actId="113"/>
        <pc:sldMkLst>
          <pc:docMk/>
          <pc:sldMk cId="602244202" sldId="594"/>
        </pc:sldMkLst>
      </pc:sldChg>
      <pc:sldChg chg="modSp add mod">
        <pc:chgData name="Damian Gordon" userId="796278f3-970d-4a3b-8137-dc597a054133" providerId="ADAL" clId="{84F1617C-B36D-4F3D-B550-36194416E66F}" dt="2024-10-17T11:08:47.520" v="985" actId="113"/>
        <pc:sldMkLst>
          <pc:docMk/>
          <pc:sldMk cId="2506778634" sldId="595"/>
        </pc:sldMkLst>
      </pc:sldChg>
      <pc:sldChg chg="addSp delSp modSp add mod">
        <pc:chgData name="Damian Gordon" userId="796278f3-970d-4a3b-8137-dc597a054133" providerId="ADAL" clId="{84F1617C-B36D-4F3D-B550-36194416E66F}" dt="2024-10-18T22:58:59.142" v="1259" actId="21"/>
        <pc:sldMkLst>
          <pc:docMk/>
          <pc:sldMk cId="2558681166" sldId="596"/>
        </pc:sldMkLst>
      </pc:sldChg>
      <pc:sldChg chg="addSp modSp add mod ord">
        <pc:chgData name="Damian Gordon" userId="796278f3-970d-4a3b-8137-dc597a054133" providerId="ADAL" clId="{84F1617C-B36D-4F3D-B550-36194416E66F}" dt="2024-10-19T00:05:37.772" v="2071" actId="404"/>
        <pc:sldMkLst>
          <pc:docMk/>
          <pc:sldMk cId="2060835520" sldId="597"/>
        </pc:sldMkLst>
      </pc:sldChg>
      <pc:sldChg chg="addSp delSp modSp new mod setBg">
        <pc:chgData name="Damian Gordon" userId="796278f3-970d-4a3b-8137-dc597a054133" providerId="ADAL" clId="{84F1617C-B36D-4F3D-B550-36194416E66F}" dt="2024-10-19T00:16:11.083" v="2134" actId="113"/>
        <pc:sldMkLst>
          <pc:docMk/>
          <pc:sldMk cId="2032699942" sldId="598"/>
        </pc:sldMkLst>
      </pc:sldChg>
      <pc:sldChg chg="addSp delSp modSp add mod setBg delDesignElem">
        <pc:chgData name="Damian Gordon" userId="796278f3-970d-4a3b-8137-dc597a054133" providerId="ADAL" clId="{84F1617C-B36D-4F3D-B550-36194416E66F}" dt="2024-10-19T00:15:42.474" v="2133" actId="404"/>
        <pc:sldMkLst>
          <pc:docMk/>
          <pc:sldMk cId="2830020101" sldId="599"/>
        </pc:sldMkLst>
      </pc:sldChg>
      <pc:sldChg chg="addSp delSp modSp add mod ord">
        <pc:chgData name="Damian Gordon" userId="796278f3-970d-4a3b-8137-dc597a054133" providerId="ADAL" clId="{84F1617C-B36D-4F3D-B550-36194416E66F}" dt="2024-10-19T00:00:17.678" v="1970" actId="27636"/>
        <pc:sldMkLst>
          <pc:docMk/>
          <pc:sldMk cId="3651133721" sldId="600"/>
        </pc:sldMkLst>
      </pc:sldChg>
      <pc:sldChg chg="modSp new del mod">
        <pc:chgData name="Damian Gordon" userId="796278f3-970d-4a3b-8137-dc597a054133" providerId="ADAL" clId="{84F1617C-B36D-4F3D-B550-36194416E66F}" dt="2024-10-19T15:07:55.628" v="4737" actId="47"/>
        <pc:sldMkLst>
          <pc:docMk/>
          <pc:sldMk cId="1688804606" sldId="601"/>
        </pc:sldMkLst>
      </pc:sldChg>
      <pc:sldChg chg="add ord">
        <pc:chgData name="Damian Gordon" userId="796278f3-970d-4a3b-8137-dc597a054133" providerId="ADAL" clId="{84F1617C-B36D-4F3D-B550-36194416E66F}" dt="2024-10-18T23:01:26.758" v="1318"/>
        <pc:sldMkLst>
          <pc:docMk/>
          <pc:sldMk cId="1466856899" sldId="602"/>
        </pc:sldMkLst>
      </pc:sldChg>
      <pc:sldChg chg="addSp delSp modSp new mod modMedia setBg addAnim delAnim">
        <pc:chgData name="Damian Gordon" userId="796278f3-970d-4a3b-8137-dc597a054133" providerId="ADAL" clId="{84F1617C-B36D-4F3D-B550-36194416E66F}" dt="2024-10-18T22:58:10.474" v="1255" actId="1076"/>
        <pc:sldMkLst>
          <pc:docMk/>
          <pc:sldMk cId="964808733" sldId="603"/>
        </pc:sldMkLst>
      </pc:sldChg>
      <pc:sldChg chg="addSp delSp modSp new add del mod">
        <pc:chgData name="Damian Gordon" userId="796278f3-970d-4a3b-8137-dc597a054133" providerId="ADAL" clId="{84F1617C-B36D-4F3D-B550-36194416E66F}" dt="2024-10-18T23:10:24.031" v="1436" actId="47"/>
        <pc:sldMkLst>
          <pc:docMk/>
          <pc:sldMk cId="3436326460" sldId="604"/>
        </pc:sldMkLst>
      </pc:sldChg>
      <pc:sldChg chg="modSp add del mod">
        <pc:chgData name="Damian Gordon" userId="796278f3-970d-4a3b-8137-dc597a054133" providerId="ADAL" clId="{84F1617C-B36D-4F3D-B550-36194416E66F}" dt="2024-10-18T23:10:20.938" v="1435" actId="47"/>
        <pc:sldMkLst>
          <pc:docMk/>
          <pc:sldMk cId="1112509719" sldId="605"/>
        </pc:sldMkLst>
      </pc:sldChg>
      <pc:sldChg chg="add del">
        <pc:chgData name="Damian Gordon" userId="796278f3-970d-4a3b-8137-dc597a054133" providerId="ADAL" clId="{84F1617C-B36D-4F3D-B550-36194416E66F}" dt="2024-10-18T23:07:08.086" v="1367" actId="47"/>
        <pc:sldMkLst>
          <pc:docMk/>
          <pc:sldMk cId="3873258196" sldId="606"/>
        </pc:sldMkLst>
      </pc:sldChg>
      <pc:sldChg chg="add del">
        <pc:chgData name="Damian Gordon" userId="796278f3-970d-4a3b-8137-dc597a054133" providerId="ADAL" clId="{84F1617C-B36D-4F3D-B550-36194416E66F}" dt="2024-10-18T23:07:08.086" v="1367" actId="47"/>
        <pc:sldMkLst>
          <pc:docMk/>
          <pc:sldMk cId="2673514761" sldId="607"/>
        </pc:sldMkLst>
      </pc:sldChg>
      <pc:sldChg chg="addSp delSp modSp add mod ord">
        <pc:chgData name="Damian Gordon" userId="796278f3-970d-4a3b-8137-dc597a054133" providerId="ADAL" clId="{84F1617C-B36D-4F3D-B550-36194416E66F}" dt="2024-10-18T23:05:24.466" v="1356"/>
        <pc:sldMkLst>
          <pc:docMk/>
          <pc:sldMk cId="3479636883" sldId="608"/>
        </pc:sldMkLst>
      </pc:sldChg>
      <pc:sldChg chg="add del">
        <pc:chgData name="Damian Gordon" userId="796278f3-970d-4a3b-8137-dc597a054133" providerId="ADAL" clId="{84F1617C-B36D-4F3D-B550-36194416E66F}" dt="2024-10-18T23:07:08.086" v="1367" actId="47"/>
        <pc:sldMkLst>
          <pc:docMk/>
          <pc:sldMk cId="2909466374" sldId="609"/>
        </pc:sldMkLst>
      </pc:sldChg>
      <pc:sldChg chg="add del">
        <pc:chgData name="Damian Gordon" userId="796278f3-970d-4a3b-8137-dc597a054133" providerId="ADAL" clId="{84F1617C-B36D-4F3D-B550-36194416E66F}" dt="2024-10-18T23:07:08.086" v="1367" actId="47"/>
        <pc:sldMkLst>
          <pc:docMk/>
          <pc:sldMk cId="512849501" sldId="610"/>
        </pc:sldMkLst>
      </pc:sldChg>
      <pc:sldChg chg="addSp delSp modSp add mod">
        <pc:chgData name="Damian Gordon" userId="796278f3-970d-4a3b-8137-dc597a054133" providerId="ADAL" clId="{84F1617C-B36D-4F3D-B550-36194416E66F}" dt="2024-10-19T13:07:42.421" v="3576" actId="478"/>
        <pc:sldMkLst>
          <pc:docMk/>
          <pc:sldMk cId="2379643666" sldId="611"/>
        </pc:sldMkLst>
      </pc:sldChg>
      <pc:sldChg chg="add ord">
        <pc:chgData name="Damian Gordon" userId="796278f3-970d-4a3b-8137-dc597a054133" providerId="ADAL" clId="{84F1617C-B36D-4F3D-B550-36194416E66F}" dt="2024-10-18T23:04:19.133" v="1352"/>
        <pc:sldMkLst>
          <pc:docMk/>
          <pc:sldMk cId="525618946" sldId="612"/>
        </pc:sldMkLst>
      </pc:sldChg>
      <pc:sldChg chg="addSp delSp modSp add mod">
        <pc:chgData name="Damian Gordon" userId="796278f3-970d-4a3b-8137-dc597a054133" providerId="ADAL" clId="{84F1617C-B36D-4F3D-B550-36194416E66F}" dt="2024-10-18T23:08:18.018" v="1376" actId="20577"/>
        <pc:sldMkLst>
          <pc:docMk/>
          <pc:sldMk cId="3550473597" sldId="613"/>
        </pc:sldMkLst>
      </pc:sldChg>
      <pc:sldChg chg="addSp delSp modSp add mod">
        <pc:chgData name="Damian Gordon" userId="796278f3-970d-4a3b-8137-dc597a054133" providerId="ADAL" clId="{84F1617C-B36D-4F3D-B550-36194416E66F}" dt="2024-10-18T23:08:14.147" v="1375"/>
        <pc:sldMkLst>
          <pc:docMk/>
          <pc:sldMk cId="296221565" sldId="614"/>
        </pc:sldMkLst>
      </pc:sldChg>
      <pc:sldChg chg="addSp delSp modSp add mod">
        <pc:chgData name="Damian Gordon" userId="796278f3-970d-4a3b-8137-dc597a054133" providerId="ADAL" clId="{84F1617C-B36D-4F3D-B550-36194416E66F}" dt="2024-10-18T23:09:23.904" v="1406"/>
        <pc:sldMkLst>
          <pc:docMk/>
          <pc:sldMk cId="2454462450" sldId="615"/>
        </pc:sldMkLst>
      </pc:sldChg>
      <pc:sldChg chg="addSp delSp modSp add mod">
        <pc:chgData name="Damian Gordon" userId="796278f3-970d-4a3b-8137-dc597a054133" providerId="ADAL" clId="{84F1617C-B36D-4F3D-B550-36194416E66F}" dt="2024-10-18T23:10:16.225" v="1434"/>
        <pc:sldMkLst>
          <pc:docMk/>
          <pc:sldMk cId="10177195" sldId="616"/>
        </pc:sldMkLst>
      </pc:sldChg>
      <pc:sldChg chg="new del">
        <pc:chgData name="Damian Gordon" userId="796278f3-970d-4a3b-8137-dc597a054133" providerId="ADAL" clId="{84F1617C-B36D-4F3D-B550-36194416E66F}" dt="2024-10-18T23:11:00.394" v="1439" actId="47"/>
        <pc:sldMkLst>
          <pc:docMk/>
          <pc:sldMk cId="3563765216" sldId="617"/>
        </pc:sldMkLst>
      </pc:sldChg>
      <pc:sldChg chg="addSp delSp modSp new mod ord modMedia setBg addAnim delAnim">
        <pc:chgData name="Damian Gordon" userId="796278f3-970d-4a3b-8137-dc597a054133" providerId="ADAL" clId="{84F1617C-B36D-4F3D-B550-36194416E66F}" dt="2024-10-18T23:13:51.154" v="1463"/>
        <pc:sldMkLst>
          <pc:docMk/>
          <pc:sldMk cId="1398808854" sldId="618"/>
        </pc:sldMkLst>
      </pc:sldChg>
      <pc:sldChg chg="addSp delSp modSp new mod setBg addAnim">
        <pc:chgData name="Damian Gordon" userId="796278f3-970d-4a3b-8137-dc597a054133" providerId="ADAL" clId="{84F1617C-B36D-4F3D-B550-36194416E66F}" dt="2024-10-19T00:14:41.434" v="2128" actId="403"/>
        <pc:sldMkLst>
          <pc:docMk/>
          <pc:sldMk cId="1847146402" sldId="619"/>
        </pc:sldMkLst>
      </pc:sldChg>
      <pc:sldChg chg="addSp delSp modSp add mod ord setBg">
        <pc:chgData name="Damian Gordon" userId="796278f3-970d-4a3b-8137-dc597a054133" providerId="ADAL" clId="{84F1617C-B36D-4F3D-B550-36194416E66F}" dt="2024-10-19T14:55:18.572" v="4590" actId="20577"/>
        <pc:sldMkLst>
          <pc:docMk/>
          <pc:sldMk cId="1555778426" sldId="620"/>
        </pc:sldMkLst>
      </pc:sldChg>
      <pc:sldChg chg="addSp delSp modSp add mod setBg">
        <pc:chgData name="Damian Gordon" userId="796278f3-970d-4a3b-8137-dc597a054133" providerId="ADAL" clId="{84F1617C-B36D-4F3D-B550-36194416E66F}" dt="2024-10-19T14:55:33.107" v="4625" actId="20577"/>
        <pc:sldMkLst>
          <pc:docMk/>
          <pc:sldMk cId="1798420885" sldId="621"/>
        </pc:sldMkLst>
      </pc:sldChg>
      <pc:sldChg chg="addSp modSp new mod ord setBg">
        <pc:chgData name="Damian Gordon" userId="796278f3-970d-4a3b-8137-dc597a054133" providerId="ADAL" clId="{84F1617C-B36D-4F3D-B550-36194416E66F}" dt="2024-10-18T23:51:48.925" v="1940" actId="20577"/>
        <pc:sldMkLst>
          <pc:docMk/>
          <pc:sldMk cId="2172184244" sldId="622"/>
        </pc:sldMkLst>
      </pc:sldChg>
      <pc:sldChg chg="add">
        <pc:chgData name="Damian Gordon" userId="796278f3-970d-4a3b-8137-dc597a054133" providerId="ADAL" clId="{84F1617C-B36D-4F3D-B550-36194416E66F}" dt="2024-10-19T12:07:11.523" v="2135"/>
        <pc:sldMkLst>
          <pc:docMk/>
          <pc:sldMk cId="4005533376" sldId="623"/>
        </pc:sldMkLst>
      </pc:sldChg>
      <pc:sldChg chg="addSp delSp modSp add mod ord">
        <pc:chgData name="Damian Gordon" userId="796278f3-970d-4a3b-8137-dc597a054133" providerId="ADAL" clId="{84F1617C-B36D-4F3D-B550-36194416E66F}" dt="2024-10-19T14:52:42.224" v="4311" actId="115"/>
        <pc:sldMkLst>
          <pc:docMk/>
          <pc:sldMk cId="1136363882" sldId="624"/>
        </pc:sldMkLst>
      </pc:sldChg>
      <pc:sldChg chg="addSp delSp modSp add mod">
        <pc:chgData name="Damian Gordon" userId="796278f3-970d-4a3b-8137-dc597a054133" providerId="ADAL" clId="{84F1617C-B36D-4F3D-B550-36194416E66F}" dt="2024-10-19T13:11:22.041" v="3633" actId="1076"/>
        <pc:sldMkLst>
          <pc:docMk/>
          <pc:sldMk cId="2092574790" sldId="625"/>
        </pc:sldMkLst>
      </pc:sldChg>
      <pc:sldChg chg="modSp add mod ord">
        <pc:chgData name="Damian Gordon" userId="796278f3-970d-4a3b-8137-dc597a054133" providerId="ADAL" clId="{84F1617C-B36D-4F3D-B550-36194416E66F}" dt="2024-10-19T12:51:23.683" v="2915" actId="20577"/>
        <pc:sldMkLst>
          <pc:docMk/>
          <pc:sldMk cId="3610060152" sldId="626"/>
        </pc:sldMkLst>
      </pc:sldChg>
      <pc:sldChg chg="add">
        <pc:chgData name="Damian Gordon" userId="796278f3-970d-4a3b-8137-dc597a054133" providerId="ADAL" clId="{84F1617C-B36D-4F3D-B550-36194416E66F}" dt="2024-10-19T12:51:46.179" v="2916"/>
        <pc:sldMkLst>
          <pc:docMk/>
          <pc:sldMk cId="2213776326" sldId="627"/>
        </pc:sldMkLst>
      </pc:sldChg>
      <pc:sldChg chg="modSp add mod ord">
        <pc:chgData name="Damian Gordon" userId="796278f3-970d-4a3b-8137-dc597a054133" providerId="ADAL" clId="{84F1617C-B36D-4F3D-B550-36194416E66F}" dt="2024-10-19T13:04:38.874" v="3416" actId="27636"/>
        <pc:sldMkLst>
          <pc:docMk/>
          <pc:sldMk cId="2235542526" sldId="628"/>
        </pc:sldMkLst>
      </pc:sldChg>
      <pc:sldChg chg="modSp add mod ord">
        <pc:chgData name="Damian Gordon" userId="796278f3-970d-4a3b-8137-dc597a054133" providerId="ADAL" clId="{84F1617C-B36D-4F3D-B550-36194416E66F}" dt="2024-10-19T13:05:35.776" v="3422" actId="20577"/>
        <pc:sldMkLst>
          <pc:docMk/>
          <pc:sldMk cId="2447249763" sldId="629"/>
        </pc:sldMkLst>
      </pc:sldChg>
      <pc:sldChg chg="modSp add mod">
        <pc:chgData name="Damian Gordon" userId="796278f3-970d-4a3b-8137-dc597a054133" providerId="ADAL" clId="{84F1617C-B36D-4F3D-B550-36194416E66F}" dt="2024-10-19T13:05:49.818" v="3424"/>
        <pc:sldMkLst>
          <pc:docMk/>
          <pc:sldMk cId="2276236680" sldId="630"/>
        </pc:sldMkLst>
      </pc:sldChg>
      <pc:sldChg chg="modSp add mod ord">
        <pc:chgData name="Damian Gordon" userId="796278f3-970d-4a3b-8137-dc597a054133" providerId="ADAL" clId="{84F1617C-B36D-4F3D-B550-36194416E66F}" dt="2024-10-19T13:09:45.004" v="3602" actId="27636"/>
        <pc:sldMkLst>
          <pc:docMk/>
          <pc:sldMk cId="199292488" sldId="631"/>
        </pc:sldMkLst>
      </pc:sldChg>
      <pc:sldChg chg="addSp delSp modSp add mod">
        <pc:chgData name="Damian Gordon" userId="796278f3-970d-4a3b-8137-dc597a054133" providerId="ADAL" clId="{84F1617C-B36D-4F3D-B550-36194416E66F}" dt="2024-10-19T13:23:36.806" v="3764" actId="1035"/>
        <pc:sldMkLst>
          <pc:docMk/>
          <pc:sldMk cId="3223314941" sldId="632"/>
        </pc:sldMkLst>
      </pc:sldChg>
      <pc:sldChg chg="addSp delSp modSp add mod">
        <pc:chgData name="Damian Gordon" userId="796278f3-970d-4a3b-8137-dc597a054133" providerId="ADAL" clId="{84F1617C-B36D-4F3D-B550-36194416E66F}" dt="2024-10-19T13:38:17.293" v="3967" actId="478"/>
        <pc:sldMkLst>
          <pc:docMk/>
          <pc:sldMk cId="230874202" sldId="633"/>
        </pc:sldMkLst>
      </pc:sldChg>
      <pc:sldChg chg="add">
        <pc:chgData name="Damian Gordon" userId="796278f3-970d-4a3b-8137-dc597a054133" providerId="ADAL" clId="{84F1617C-B36D-4F3D-B550-36194416E66F}" dt="2024-10-19T13:35:07.744" v="3863"/>
        <pc:sldMkLst>
          <pc:docMk/>
          <pc:sldMk cId="1545177730" sldId="634"/>
        </pc:sldMkLst>
      </pc:sldChg>
      <pc:sldChg chg="delSp add mod">
        <pc:chgData name="Damian Gordon" userId="796278f3-970d-4a3b-8137-dc597a054133" providerId="ADAL" clId="{84F1617C-B36D-4F3D-B550-36194416E66F}" dt="2024-10-19T14:00:16.852" v="3970" actId="478"/>
        <pc:sldMkLst>
          <pc:docMk/>
          <pc:sldMk cId="446257756" sldId="635"/>
        </pc:sldMkLst>
      </pc:sldChg>
      <pc:sldChg chg="add">
        <pc:chgData name="Damian Gordon" userId="796278f3-970d-4a3b-8137-dc597a054133" providerId="ADAL" clId="{84F1617C-B36D-4F3D-B550-36194416E66F}" dt="2024-10-19T14:29:06.906" v="4102"/>
        <pc:sldMkLst>
          <pc:docMk/>
          <pc:sldMk cId="4189862130" sldId="636"/>
        </pc:sldMkLst>
      </pc:sldChg>
      <pc:sldChg chg="addSp delSp modSp new mod">
        <pc:chgData name="Damian Gordon" userId="796278f3-970d-4a3b-8137-dc597a054133" providerId="ADAL" clId="{84F1617C-B36D-4F3D-B550-36194416E66F}" dt="2024-10-19T15:07:15.223" v="4713" actId="403"/>
        <pc:sldMkLst>
          <pc:docMk/>
          <pc:sldMk cId="3537209873" sldId="637"/>
        </pc:sldMkLst>
      </pc:sldChg>
      <pc:sldChg chg="delSp add del mod">
        <pc:chgData name="Damian Gordon" userId="796278f3-970d-4a3b-8137-dc597a054133" providerId="ADAL" clId="{84F1617C-B36D-4F3D-B550-36194416E66F}" dt="2024-10-19T15:01:25.604" v="4676" actId="47"/>
        <pc:sldMkLst>
          <pc:docMk/>
          <pc:sldMk cId="1185315579" sldId="638"/>
        </pc:sldMkLst>
      </pc:sldChg>
      <pc:sldChg chg="modSp add mod">
        <pc:chgData name="Damian Gordon" userId="796278f3-970d-4a3b-8137-dc597a054133" providerId="ADAL" clId="{84F1617C-B36D-4F3D-B550-36194416E66F}" dt="2024-10-19T15:15:40.756" v="4915" actId="27636"/>
        <pc:sldMkLst>
          <pc:docMk/>
          <pc:sldMk cId="4031339277" sldId="638"/>
        </pc:sldMkLst>
      </pc:sldChg>
      <pc:sldChg chg="addSp delSp modSp add mod">
        <pc:chgData name="Damian Gordon" userId="796278f3-970d-4a3b-8137-dc597a054133" providerId="ADAL" clId="{84F1617C-B36D-4F3D-B550-36194416E66F}" dt="2024-10-19T16:18:40.112" v="4977" actId="14100"/>
        <pc:sldMkLst>
          <pc:docMk/>
          <pc:sldMk cId="2242840994" sldId="639"/>
        </pc:sldMkLst>
      </pc:sldChg>
    </pc:docChg>
  </pc:docChgLst>
  <pc:docChgLst>
    <pc:chgData name="Damian Gordon" userId="796278f3-970d-4a3b-8137-dc597a054133" providerId="ADAL" clId="{6C3C4689-DBEB-4494-A627-458BF867F015}"/>
    <pc:docChg chg="modSld">
      <pc:chgData name="Damian Gordon" userId="796278f3-970d-4a3b-8137-dc597a054133" providerId="ADAL" clId="{6C3C4689-DBEB-4494-A627-458BF867F015}" dt="2024-09-13T15:54:30.832" v="1" actId="20577"/>
      <pc:docMkLst>
        <pc:docMk/>
      </pc:docMkLst>
      <pc:sldChg chg="modSp mod">
        <pc:chgData name="Damian Gordon" userId="796278f3-970d-4a3b-8137-dc597a054133" providerId="ADAL" clId="{6C3C4689-DBEB-4494-A627-458BF867F015}" dt="2024-09-13T15:54:30.832" v="1" actId="20577"/>
        <pc:sldMkLst>
          <pc:docMk/>
          <pc:sldMk cId="3805323869" sldId="461"/>
        </pc:sldMkLst>
      </pc:sldChg>
    </pc:docChg>
  </pc:docChgLst>
  <pc:docChgLst>
    <pc:chgData name="Damian Gordon" userId="796278f3-970d-4a3b-8137-dc597a054133" providerId="ADAL" clId="{AF51A19B-0571-4438-8CE9-771ACA5D5360}"/>
    <pc:docChg chg="custSel modSld">
      <pc:chgData name="Damian Gordon" userId="796278f3-970d-4a3b-8137-dc597a054133" providerId="ADAL" clId="{AF51A19B-0571-4438-8CE9-771ACA5D5360}" dt="2024-07-05T00:45:26.830" v="25" actId="20577"/>
      <pc:docMkLst>
        <pc:docMk/>
      </pc:docMkLst>
      <pc:sldChg chg="addSp delSp modSp mod">
        <pc:chgData name="Damian Gordon" userId="796278f3-970d-4a3b-8137-dc597a054133" providerId="ADAL" clId="{AF51A19B-0571-4438-8CE9-771ACA5D5360}" dt="2024-07-05T00:45:26.830" v="25" actId="20577"/>
        <pc:sldMkLst>
          <pc:docMk/>
          <pc:sldMk cId="321388942" sldId="259"/>
        </pc:sldMkLst>
      </pc:sldChg>
    </pc:docChg>
  </pc:docChgLst>
  <pc:docChgLst>
    <pc:chgData name="Damian Gordon" userId="796278f3-970d-4a3b-8137-dc597a054133" providerId="ADAL" clId="{7FEC25F7-A39A-4170-82F0-81AE16918F0E}"/>
    <pc:docChg chg="undo custSel addSld delSld modSld sldOrd">
      <pc:chgData name="Damian Gordon" userId="796278f3-970d-4a3b-8137-dc597a054133" providerId="ADAL" clId="{7FEC25F7-A39A-4170-82F0-81AE16918F0E}" dt="2024-08-02T14:32:25.595" v="6631" actId="27636"/>
      <pc:docMkLst>
        <pc:docMk/>
      </pc:docMkLst>
      <pc:sldChg chg="modSp mod">
        <pc:chgData name="Damian Gordon" userId="796278f3-970d-4a3b-8137-dc597a054133" providerId="ADAL" clId="{7FEC25F7-A39A-4170-82F0-81AE16918F0E}" dt="2024-07-09T13:28:19.327" v="5465"/>
        <pc:sldMkLst>
          <pc:docMk/>
          <pc:sldMk cId="3735875418" sldId="430"/>
        </pc:sldMkLst>
      </pc:sldChg>
      <pc:sldChg chg="del ord">
        <pc:chgData name="Damian Gordon" userId="796278f3-970d-4a3b-8137-dc597a054133" providerId="ADAL" clId="{7FEC25F7-A39A-4170-82F0-81AE16918F0E}" dt="2024-07-09T12:30:04.955" v="5083" actId="47"/>
        <pc:sldMkLst>
          <pc:docMk/>
          <pc:sldMk cId="1223211032" sldId="460"/>
        </pc:sldMkLst>
      </pc:sldChg>
      <pc:sldChg chg="modSp mod">
        <pc:chgData name="Damian Gordon" userId="796278f3-970d-4a3b-8137-dc597a054133" providerId="ADAL" clId="{7FEC25F7-A39A-4170-82F0-81AE16918F0E}" dt="2024-08-02T14:23:36.567" v="6542" actId="404"/>
        <pc:sldMkLst>
          <pc:docMk/>
          <pc:sldMk cId="3805323869" sldId="461"/>
        </pc:sldMkLst>
      </pc:sldChg>
      <pc:sldChg chg="modSp mod">
        <pc:chgData name="Damian Gordon" userId="796278f3-970d-4a3b-8137-dc597a054133" providerId="ADAL" clId="{7FEC25F7-A39A-4170-82F0-81AE16918F0E}" dt="2024-07-09T13:29:12.180" v="5518" actId="20577"/>
        <pc:sldMkLst>
          <pc:docMk/>
          <pc:sldMk cId="4095918154" sldId="474"/>
        </pc:sldMkLst>
      </pc:sldChg>
      <pc:sldChg chg="modSp mod ord">
        <pc:chgData name="Damian Gordon" userId="796278f3-970d-4a3b-8137-dc597a054133" providerId="ADAL" clId="{7FEC25F7-A39A-4170-82F0-81AE16918F0E}" dt="2024-07-06T14:15:10.250" v="2423"/>
        <pc:sldMkLst>
          <pc:docMk/>
          <pc:sldMk cId="4201349747" sldId="488"/>
        </pc:sldMkLst>
      </pc:sldChg>
      <pc:sldChg chg="addSp delSp modSp mod">
        <pc:chgData name="Damian Gordon" userId="796278f3-970d-4a3b-8137-dc597a054133" providerId="ADAL" clId="{7FEC25F7-A39A-4170-82F0-81AE16918F0E}" dt="2024-07-05T13:34:12.565" v="276" actId="478"/>
        <pc:sldMkLst>
          <pc:docMk/>
          <pc:sldMk cId="4253531965" sldId="489"/>
        </pc:sldMkLst>
      </pc:sldChg>
      <pc:sldChg chg="modSp mod">
        <pc:chgData name="Damian Gordon" userId="796278f3-970d-4a3b-8137-dc597a054133" providerId="ADAL" clId="{7FEC25F7-A39A-4170-82F0-81AE16918F0E}" dt="2024-07-09T12:30:27.313" v="5125" actId="20577"/>
        <pc:sldMkLst>
          <pc:docMk/>
          <pc:sldMk cId="1380855924" sldId="490"/>
        </pc:sldMkLst>
      </pc:sldChg>
      <pc:sldChg chg="modSp mod">
        <pc:chgData name="Damian Gordon" userId="796278f3-970d-4a3b-8137-dc597a054133" providerId="ADAL" clId="{7FEC25F7-A39A-4170-82F0-81AE16918F0E}" dt="2024-07-08T12:54:47.955" v="3352" actId="20577"/>
        <pc:sldMkLst>
          <pc:docMk/>
          <pc:sldMk cId="2042089025" sldId="493"/>
        </pc:sldMkLst>
      </pc:sldChg>
      <pc:sldChg chg="modSp mod">
        <pc:chgData name="Damian Gordon" userId="796278f3-970d-4a3b-8137-dc597a054133" providerId="ADAL" clId="{7FEC25F7-A39A-4170-82F0-81AE16918F0E}" dt="2024-07-09T13:29:25.748" v="5519" actId="113"/>
        <pc:sldMkLst>
          <pc:docMk/>
          <pc:sldMk cId="916282007" sldId="496"/>
        </pc:sldMkLst>
      </pc:sldChg>
      <pc:sldChg chg="modSp mod">
        <pc:chgData name="Damian Gordon" userId="796278f3-970d-4a3b-8137-dc597a054133" providerId="ADAL" clId="{7FEC25F7-A39A-4170-82F0-81AE16918F0E}" dt="2024-07-09T13:28:08.571" v="5464" actId="20577"/>
        <pc:sldMkLst>
          <pc:docMk/>
          <pc:sldMk cId="1870675293" sldId="505"/>
        </pc:sldMkLst>
      </pc:sldChg>
      <pc:sldChg chg="addSp modSp add mod">
        <pc:chgData name="Damian Gordon" userId="796278f3-970d-4a3b-8137-dc597a054133" providerId="ADAL" clId="{7FEC25F7-A39A-4170-82F0-81AE16918F0E}" dt="2024-07-05T11:53:29.262" v="73" actId="1076"/>
        <pc:sldMkLst>
          <pc:docMk/>
          <pc:sldMk cId="1721466139" sldId="508"/>
        </pc:sldMkLst>
      </pc:sldChg>
      <pc:sldChg chg="addSp delSp modSp add mod ord">
        <pc:chgData name="Damian Gordon" userId="796278f3-970d-4a3b-8137-dc597a054133" providerId="ADAL" clId="{7FEC25F7-A39A-4170-82F0-81AE16918F0E}" dt="2024-07-06T14:16:00.176" v="2425"/>
        <pc:sldMkLst>
          <pc:docMk/>
          <pc:sldMk cId="2822760810" sldId="509"/>
        </pc:sldMkLst>
      </pc:sldChg>
      <pc:sldChg chg="addSp delSp modSp add mod">
        <pc:chgData name="Damian Gordon" userId="796278f3-970d-4a3b-8137-dc597a054133" providerId="ADAL" clId="{7FEC25F7-A39A-4170-82F0-81AE16918F0E}" dt="2024-07-05T14:53:28.828" v="976" actId="20577"/>
        <pc:sldMkLst>
          <pc:docMk/>
          <pc:sldMk cId="4265199667" sldId="510"/>
        </pc:sldMkLst>
      </pc:sldChg>
      <pc:sldChg chg="addSp delSp modSp add mod ord">
        <pc:chgData name="Damian Gordon" userId="796278f3-970d-4a3b-8137-dc597a054133" providerId="ADAL" clId="{7FEC25F7-A39A-4170-82F0-81AE16918F0E}" dt="2024-07-09T13:50:45.291" v="5992" actId="20577"/>
        <pc:sldMkLst>
          <pc:docMk/>
          <pc:sldMk cId="2228028331" sldId="511"/>
        </pc:sldMkLst>
      </pc:sldChg>
      <pc:sldChg chg="addSp delSp modSp add mod ord">
        <pc:chgData name="Damian Gordon" userId="796278f3-970d-4a3b-8137-dc597a054133" providerId="ADAL" clId="{7FEC25F7-A39A-4170-82F0-81AE16918F0E}" dt="2024-07-06T14:16:09.908" v="2427"/>
        <pc:sldMkLst>
          <pc:docMk/>
          <pc:sldMk cId="432110398" sldId="512"/>
        </pc:sldMkLst>
      </pc:sldChg>
      <pc:sldChg chg="addSp delSp modSp add mod setBg">
        <pc:chgData name="Damian Gordon" userId="796278f3-970d-4a3b-8137-dc597a054133" providerId="ADAL" clId="{7FEC25F7-A39A-4170-82F0-81AE16918F0E}" dt="2024-07-09T12:24:09.198" v="4705" actId="26606"/>
        <pc:sldMkLst>
          <pc:docMk/>
          <pc:sldMk cId="1333166156" sldId="513"/>
        </pc:sldMkLst>
      </pc:sldChg>
      <pc:sldChg chg="modSp add mod ord">
        <pc:chgData name="Damian Gordon" userId="796278f3-970d-4a3b-8137-dc597a054133" providerId="ADAL" clId="{7FEC25F7-A39A-4170-82F0-81AE16918F0E}" dt="2024-07-06T14:16:09.908" v="2427"/>
        <pc:sldMkLst>
          <pc:docMk/>
          <pc:sldMk cId="2619792849" sldId="514"/>
        </pc:sldMkLst>
      </pc:sldChg>
      <pc:sldChg chg="modSp add mod ord">
        <pc:chgData name="Damian Gordon" userId="796278f3-970d-4a3b-8137-dc597a054133" providerId="ADAL" clId="{7FEC25F7-A39A-4170-82F0-81AE16918F0E}" dt="2024-07-06T14:16:09.908" v="2427"/>
        <pc:sldMkLst>
          <pc:docMk/>
          <pc:sldMk cId="2361069070" sldId="515"/>
        </pc:sldMkLst>
      </pc:sldChg>
      <pc:sldChg chg="modSp add mod ord">
        <pc:chgData name="Damian Gordon" userId="796278f3-970d-4a3b-8137-dc597a054133" providerId="ADAL" clId="{7FEC25F7-A39A-4170-82F0-81AE16918F0E}" dt="2024-07-06T14:17:46.113" v="2428" actId="20577"/>
        <pc:sldMkLst>
          <pc:docMk/>
          <pc:sldMk cId="3330554156" sldId="516"/>
        </pc:sldMkLst>
      </pc:sldChg>
      <pc:sldChg chg="modSp add mod ord">
        <pc:chgData name="Damian Gordon" userId="796278f3-970d-4a3b-8137-dc597a054133" providerId="ADAL" clId="{7FEC25F7-A39A-4170-82F0-81AE16918F0E}" dt="2024-07-06T14:14:06.748" v="2417" actId="20577"/>
        <pc:sldMkLst>
          <pc:docMk/>
          <pc:sldMk cId="2356892724" sldId="517"/>
        </pc:sldMkLst>
      </pc:sldChg>
      <pc:sldChg chg="add del">
        <pc:chgData name="Damian Gordon" userId="796278f3-970d-4a3b-8137-dc597a054133" providerId="ADAL" clId="{7FEC25F7-A39A-4170-82F0-81AE16918F0E}" dt="2024-07-06T18:05:26.646" v="2435" actId="47"/>
        <pc:sldMkLst>
          <pc:docMk/>
          <pc:sldMk cId="2986980347" sldId="518"/>
        </pc:sldMkLst>
      </pc:sldChg>
      <pc:sldChg chg="modSp add mod ord">
        <pc:chgData name="Damian Gordon" userId="796278f3-970d-4a3b-8137-dc597a054133" providerId="ADAL" clId="{7FEC25F7-A39A-4170-82F0-81AE16918F0E}" dt="2024-07-09T11:48:06.592" v="3360" actId="20577"/>
        <pc:sldMkLst>
          <pc:docMk/>
          <pc:sldMk cId="3900040505" sldId="519"/>
        </pc:sldMkLst>
      </pc:sldChg>
      <pc:sldChg chg="addSp delSp modSp add mod ord">
        <pc:chgData name="Damian Gordon" userId="796278f3-970d-4a3b-8137-dc597a054133" providerId="ADAL" clId="{7FEC25F7-A39A-4170-82F0-81AE16918F0E}" dt="2024-08-02T14:28:58.969" v="6629" actId="20577"/>
        <pc:sldMkLst>
          <pc:docMk/>
          <pc:sldMk cId="1392760388" sldId="520"/>
        </pc:sldMkLst>
      </pc:sldChg>
      <pc:sldChg chg="addSp delSp modSp add mod ord">
        <pc:chgData name="Damian Gordon" userId="796278f3-970d-4a3b-8137-dc597a054133" providerId="ADAL" clId="{7FEC25F7-A39A-4170-82F0-81AE16918F0E}" dt="2024-07-06T18:28:39.723" v="3318"/>
        <pc:sldMkLst>
          <pc:docMk/>
          <pc:sldMk cId="90912281" sldId="521"/>
        </pc:sldMkLst>
      </pc:sldChg>
      <pc:sldChg chg="addSp delSp modSp add mod">
        <pc:chgData name="Damian Gordon" userId="796278f3-970d-4a3b-8137-dc597a054133" providerId="ADAL" clId="{7FEC25F7-A39A-4170-82F0-81AE16918F0E}" dt="2024-07-09T12:08:35.460" v="3887" actId="27636"/>
        <pc:sldMkLst>
          <pc:docMk/>
          <pc:sldMk cId="3759057335" sldId="522"/>
        </pc:sldMkLst>
      </pc:sldChg>
      <pc:sldChg chg="addSp delSp modSp add mod">
        <pc:chgData name="Damian Gordon" userId="796278f3-970d-4a3b-8137-dc597a054133" providerId="ADAL" clId="{7FEC25F7-A39A-4170-82F0-81AE16918F0E}" dt="2024-07-09T12:08:58.753" v="3890" actId="27636"/>
        <pc:sldMkLst>
          <pc:docMk/>
          <pc:sldMk cId="1480789399" sldId="523"/>
        </pc:sldMkLst>
      </pc:sldChg>
      <pc:sldChg chg="modSp add mod">
        <pc:chgData name="Damian Gordon" userId="796278f3-970d-4a3b-8137-dc597a054133" providerId="ADAL" clId="{7FEC25F7-A39A-4170-82F0-81AE16918F0E}" dt="2024-07-09T12:28:53.861" v="5082" actId="20577"/>
        <pc:sldMkLst>
          <pc:docMk/>
          <pc:sldMk cId="3150756904" sldId="524"/>
        </pc:sldMkLst>
      </pc:sldChg>
      <pc:sldChg chg="modSp add mod">
        <pc:chgData name="Damian Gordon" userId="796278f3-970d-4a3b-8137-dc597a054133" providerId="ADAL" clId="{7FEC25F7-A39A-4170-82F0-81AE16918F0E}" dt="2024-07-09T12:16:48.333" v="4584" actId="27636"/>
        <pc:sldMkLst>
          <pc:docMk/>
          <pc:sldMk cId="168884867" sldId="525"/>
        </pc:sldMkLst>
      </pc:sldChg>
      <pc:sldChg chg="addSp delSp modSp add mod setBg">
        <pc:chgData name="Damian Gordon" userId="796278f3-970d-4a3b-8137-dc597a054133" providerId="ADAL" clId="{7FEC25F7-A39A-4170-82F0-81AE16918F0E}" dt="2024-07-09T12:17:43.964" v="4589" actId="26606"/>
        <pc:sldMkLst>
          <pc:docMk/>
          <pc:sldMk cId="2598802286" sldId="526"/>
        </pc:sldMkLst>
      </pc:sldChg>
      <pc:sldChg chg="add del">
        <pc:chgData name="Damian Gordon" userId="796278f3-970d-4a3b-8137-dc597a054133" providerId="ADAL" clId="{7FEC25F7-A39A-4170-82F0-81AE16918F0E}" dt="2024-07-09T13:27:26.722" v="5443" actId="47"/>
        <pc:sldMkLst>
          <pc:docMk/>
          <pc:sldMk cId="3094175110" sldId="527"/>
        </pc:sldMkLst>
      </pc:sldChg>
      <pc:sldChg chg="delSp add ord">
        <pc:chgData name="Damian Gordon" userId="796278f3-970d-4a3b-8137-dc597a054133" providerId="ADAL" clId="{7FEC25F7-A39A-4170-82F0-81AE16918F0E}" dt="2024-07-09T12:23:58.792" v="4700"/>
        <pc:sldMkLst>
          <pc:docMk/>
          <pc:sldMk cId="2508920386" sldId="528"/>
        </pc:sldMkLst>
      </pc:sldChg>
      <pc:sldChg chg="add">
        <pc:chgData name="Damian Gordon" userId="796278f3-970d-4a3b-8137-dc597a054133" providerId="ADAL" clId="{7FEC25F7-A39A-4170-82F0-81AE16918F0E}" dt="2024-07-09T13:18:02.232" v="5126"/>
        <pc:sldMkLst>
          <pc:docMk/>
          <pc:sldMk cId="2648661551" sldId="529"/>
        </pc:sldMkLst>
      </pc:sldChg>
      <pc:sldChg chg="addSp delSp modSp add mod ord">
        <pc:chgData name="Damian Gordon" userId="796278f3-970d-4a3b-8137-dc597a054133" providerId="ADAL" clId="{7FEC25F7-A39A-4170-82F0-81AE16918F0E}" dt="2024-07-09T14:09:17.775" v="6249"/>
        <pc:sldMkLst>
          <pc:docMk/>
          <pc:sldMk cId="1997344540" sldId="530"/>
        </pc:sldMkLst>
      </pc:sldChg>
      <pc:sldChg chg="add del">
        <pc:chgData name="Damian Gordon" userId="796278f3-970d-4a3b-8137-dc597a054133" providerId="ADAL" clId="{7FEC25F7-A39A-4170-82F0-81AE16918F0E}" dt="2024-07-09T14:01:44.014" v="6091" actId="47"/>
        <pc:sldMkLst>
          <pc:docMk/>
          <pc:sldMk cId="3320530740" sldId="531"/>
        </pc:sldMkLst>
      </pc:sldChg>
      <pc:sldChg chg="modSp add mod ord">
        <pc:chgData name="Damian Gordon" userId="796278f3-970d-4a3b-8137-dc597a054133" providerId="ADAL" clId="{7FEC25F7-A39A-4170-82F0-81AE16918F0E}" dt="2024-07-09T14:07:01.268" v="6185" actId="20577"/>
        <pc:sldMkLst>
          <pc:docMk/>
          <pc:sldMk cId="14068166" sldId="532"/>
        </pc:sldMkLst>
      </pc:sldChg>
      <pc:sldChg chg="delSp add mod ord">
        <pc:chgData name="Damian Gordon" userId="796278f3-970d-4a3b-8137-dc597a054133" providerId="ADAL" clId="{7FEC25F7-A39A-4170-82F0-81AE16918F0E}" dt="2024-07-09T14:07:21.316" v="6189"/>
        <pc:sldMkLst>
          <pc:docMk/>
          <pc:sldMk cId="1092859899" sldId="533"/>
        </pc:sldMkLst>
      </pc:sldChg>
      <pc:sldChg chg="addSp modSp add mod">
        <pc:chgData name="Damian Gordon" userId="796278f3-970d-4a3b-8137-dc597a054133" providerId="ADAL" clId="{7FEC25F7-A39A-4170-82F0-81AE16918F0E}" dt="2024-08-02T14:27:58.284" v="6600" actId="1076"/>
        <pc:sldMkLst>
          <pc:docMk/>
          <pc:sldMk cId="2813614338" sldId="534"/>
        </pc:sldMkLst>
      </pc:sldChg>
      <pc:sldChg chg="modSp add mod ord">
        <pc:chgData name="Damian Gordon" userId="796278f3-970d-4a3b-8137-dc597a054133" providerId="ADAL" clId="{7FEC25F7-A39A-4170-82F0-81AE16918F0E}" dt="2024-07-09T14:11:25.664" v="6541" actId="20577"/>
        <pc:sldMkLst>
          <pc:docMk/>
          <pc:sldMk cId="1876897265" sldId="535"/>
        </pc:sldMkLst>
      </pc:sldChg>
      <pc:sldChg chg="add del">
        <pc:chgData name="Damian Gordon" userId="796278f3-970d-4a3b-8137-dc597a054133" providerId="ADAL" clId="{7FEC25F7-A39A-4170-82F0-81AE16918F0E}" dt="2024-07-09T14:08:33.903" v="6192"/>
        <pc:sldMkLst>
          <pc:docMk/>
          <pc:sldMk cId="4133125882" sldId="535"/>
        </pc:sldMkLst>
      </pc:sldChg>
      <pc:sldChg chg="modSp mod">
        <pc:chgData name="Damian Gordon" userId="796278f3-970d-4a3b-8137-dc597a054133" providerId="ADAL" clId="{7FEC25F7-A39A-4170-82F0-81AE16918F0E}" dt="2024-08-02T14:32:25.595" v="6631" actId="27636"/>
        <pc:sldMkLst>
          <pc:docMk/>
          <pc:sldMk cId="2418298055" sldId="538"/>
        </pc:sldMkLst>
      </pc:sldChg>
      <pc:sldChg chg="addSp modSp add mod">
        <pc:chgData name="Damian Gordon" userId="796278f3-970d-4a3b-8137-dc597a054133" providerId="ADAL" clId="{7FEC25F7-A39A-4170-82F0-81AE16918F0E}" dt="2024-08-02T14:28:10.849" v="6620" actId="20577"/>
        <pc:sldMkLst>
          <pc:docMk/>
          <pc:sldMk cId="572223339" sldId="541"/>
        </pc:sldMkLst>
      </pc:sldChg>
    </pc:docChg>
  </pc:docChgLst>
  <pc:docChgLst>
    <pc:chgData name="Damian Gordon" userId="796278f3-970d-4a3b-8137-dc597a054133" providerId="ADAL" clId="{51C9C497-AE05-44AC-9738-DACC3ED90E3A}"/>
    <pc:docChg chg="undo custSel addSld delSld modSld">
      <pc:chgData name="Damian Gordon" userId="796278f3-970d-4a3b-8137-dc597a054133" providerId="ADAL" clId="{51C9C497-AE05-44AC-9738-DACC3ED90E3A}" dt="2024-09-17T10:19:49.115" v="651" actId="403"/>
      <pc:docMkLst>
        <pc:docMk/>
      </pc:docMkLst>
      <pc:sldChg chg="addSp modSp">
        <pc:chgData name="Damian Gordon" userId="796278f3-970d-4a3b-8137-dc597a054133" providerId="ADAL" clId="{51C9C497-AE05-44AC-9738-DACC3ED90E3A}" dt="2024-09-17T09:58:13.062" v="320"/>
        <pc:sldMkLst>
          <pc:docMk/>
          <pc:sldMk cId="1941464876" sldId="256"/>
        </pc:sldMkLst>
      </pc:sldChg>
      <pc:sldChg chg="addSp delSp modSp mod">
        <pc:chgData name="Damian Gordon" userId="796278f3-970d-4a3b-8137-dc597a054133" providerId="ADAL" clId="{51C9C497-AE05-44AC-9738-DACC3ED90E3A}" dt="2024-09-17T09:58:01.593" v="319"/>
        <pc:sldMkLst>
          <pc:docMk/>
          <pc:sldMk cId="1721466139" sldId="508"/>
        </pc:sldMkLst>
      </pc:sldChg>
      <pc:sldChg chg="addSp delSp modSp add mod">
        <pc:chgData name="Damian Gordon" userId="796278f3-970d-4a3b-8137-dc597a054133" providerId="ADAL" clId="{51C9C497-AE05-44AC-9738-DACC3ED90E3A}" dt="2024-09-17T09:44:14.798" v="135" actId="1076"/>
        <pc:sldMkLst>
          <pc:docMk/>
          <pc:sldMk cId="4109757825" sldId="542"/>
        </pc:sldMkLst>
      </pc:sldChg>
      <pc:sldChg chg="addSp delSp modSp add mod">
        <pc:chgData name="Damian Gordon" userId="796278f3-970d-4a3b-8137-dc597a054133" providerId="ADAL" clId="{51C9C497-AE05-44AC-9738-DACC3ED90E3A}" dt="2024-09-17T09:46:30.867" v="223" actId="478"/>
        <pc:sldMkLst>
          <pc:docMk/>
          <pc:sldMk cId="1741549133" sldId="543"/>
        </pc:sldMkLst>
      </pc:sldChg>
      <pc:sldChg chg="addSp delSp modSp add del mod">
        <pc:chgData name="Damian Gordon" userId="796278f3-970d-4a3b-8137-dc597a054133" providerId="ADAL" clId="{51C9C497-AE05-44AC-9738-DACC3ED90E3A}" dt="2024-09-17T09:49:43.985" v="280" actId="47"/>
        <pc:sldMkLst>
          <pc:docMk/>
          <pc:sldMk cId="3072973736" sldId="544"/>
        </pc:sldMkLst>
      </pc:sldChg>
      <pc:sldChg chg="addSp delSp modSp add mod">
        <pc:chgData name="Damian Gordon" userId="796278f3-970d-4a3b-8137-dc597a054133" providerId="ADAL" clId="{51C9C497-AE05-44AC-9738-DACC3ED90E3A}" dt="2024-09-17T09:49:29.398" v="279" actId="20577"/>
        <pc:sldMkLst>
          <pc:docMk/>
          <pc:sldMk cId="1275048363" sldId="545"/>
        </pc:sldMkLst>
      </pc:sldChg>
      <pc:sldChg chg="add">
        <pc:chgData name="Damian Gordon" userId="796278f3-970d-4a3b-8137-dc597a054133" providerId="ADAL" clId="{51C9C497-AE05-44AC-9738-DACC3ED90E3A}" dt="2024-09-17T09:50:53.184" v="281"/>
        <pc:sldMkLst>
          <pc:docMk/>
          <pc:sldMk cId="3697168116" sldId="546"/>
        </pc:sldMkLst>
      </pc:sldChg>
      <pc:sldChg chg="addSp modSp add mod">
        <pc:chgData name="Damian Gordon" userId="796278f3-970d-4a3b-8137-dc597a054133" providerId="ADAL" clId="{51C9C497-AE05-44AC-9738-DACC3ED90E3A}" dt="2024-09-17T09:55:49.376" v="310" actId="20577"/>
        <pc:sldMkLst>
          <pc:docMk/>
          <pc:sldMk cId="810842889" sldId="547"/>
        </pc:sldMkLst>
      </pc:sldChg>
      <pc:sldChg chg="addSp delSp modSp add mod setBg">
        <pc:chgData name="Damian Gordon" userId="796278f3-970d-4a3b-8137-dc597a054133" providerId="ADAL" clId="{51C9C497-AE05-44AC-9738-DACC3ED90E3A}" dt="2024-09-17T09:54:32.414" v="300" actId="26606"/>
        <pc:sldMkLst>
          <pc:docMk/>
          <pc:sldMk cId="194116933" sldId="548"/>
        </pc:sldMkLst>
      </pc:sldChg>
      <pc:sldChg chg="addSp delSp modSp add mod">
        <pc:chgData name="Damian Gordon" userId="796278f3-970d-4a3b-8137-dc597a054133" providerId="ADAL" clId="{51C9C497-AE05-44AC-9738-DACC3ED90E3A}" dt="2024-09-17T09:57:58.188" v="318" actId="21"/>
        <pc:sldMkLst>
          <pc:docMk/>
          <pc:sldMk cId="3284315641" sldId="549"/>
        </pc:sldMkLst>
      </pc:sldChg>
      <pc:sldChg chg="modSp add mod">
        <pc:chgData name="Damian Gordon" userId="796278f3-970d-4a3b-8137-dc597a054133" providerId="ADAL" clId="{51C9C497-AE05-44AC-9738-DACC3ED90E3A}" dt="2024-09-17T09:58:33.779" v="323" actId="27636"/>
        <pc:sldMkLst>
          <pc:docMk/>
          <pc:sldMk cId="2068285729" sldId="550"/>
        </pc:sldMkLst>
      </pc:sldChg>
      <pc:sldChg chg="addSp delSp modSp add mod modNotesTx">
        <pc:chgData name="Damian Gordon" userId="796278f3-970d-4a3b-8137-dc597a054133" providerId="ADAL" clId="{51C9C497-AE05-44AC-9738-DACC3ED90E3A}" dt="2024-09-17T10:01:14.340" v="451" actId="167"/>
        <pc:sldMkLst>
          <pc:docMk/>
          <pc:sldMk cId="4132202039" sldId="551"/>
        </pc:sldMkLst>
      </pc:sldChg>
      <pc:sldChg chg="delSp modSp add mod">
        <pc:chgData name="Damian Gordon" userId="796278f3-970d-4a3b-8137-dc597a054133" providerId="ADAL" clId="{51C9C497-AE05-44AC-9738-DACC3ED90E3A}" dt="2024-09-17T10:12:45.200" v="489" actId="20577"/>
        <pc:sldMkLst>
          <pc:docMk/>
          <pc:sldMk cId="1868398000" sldId="552"/>
        </pc:sldMkLst>
      </pc:sldChg>
      <pc:sldChg chg="add del">
        <pc:chgData name="Damian Gordon" userId="796278f3-970d-4a3b-8137-dc597a054133" providerId="ADAL" clId="{51C9C497-AE05-44AC-9738-DACC3ED90E3A}" dt="2024-09-17T10:12:44.718" v="488"/>
        <pc:sldMkLst>
          <pc:docMk/>
          <pc:sldMk cId="1648463634" sldId="553"/>
        </pc:sldMkLst>
      </pc:sldChg>
      <pc:sldChg chg="addSp modSp add mod">
        <pc:chgData name="Damian Gordon" userId="796278f3-970d-4a3b-8137-dc597a054133" providerId="ADAL" clId="{51C9C497-AE05-44AC-9738-DACC3ED90E3A}" dt="2024-09-17T10:13:38.188" v="533" actId="1076"/>
        <pc:sldMkLst>
          <pc:docMk/>
          <pc:sldMk cId="2363125076" sldId="553"/>
        </pc:sldMkLst>
      </pc:sldChg>
      <pc:sldChg chg="modSp add mod">
        <pc:chgData name="Damian Gordon" userId="796278f3-970d-4a3b-8137-dc597a054133" providerId="ADAL" clId="{51C9C497-AE05-44AC-9738-DACC3ED90E3A}" dt="2024-09-17T10:16:30.861" v="602" actId="20577"/>
        <pc:sldMkLst>
          <pc:docMk/>
          <pc:sldMk cId="1314442596" sldId="554"/>
        </pc:sldMkLst>
      </pc:sldChg>
      <pc:sldChg chg="add">
        <pc:chgData name="Damian Gordon" userId="796278f3-970d-4a3b-8137-dc597a054133" providerId="ADAL" clId="{51C9C497-AE05-44AC-9738-DACC3ED90E3A}" dt="2024-09-17T10:14:16.064" v="536"/>
        <pc:sldMkLst>
          <pc:docMk/>
          <pc:sldMk cId="3826350951" sldId="555"/>
        </pc:sldMkLst>
      </pc:sldChg>
      <pc:sldChg chg="add">
        <pc:chgData name="Damian Gordon" userId="796278f3-970d-4a3b-8137-dc597a054133" providerId="ADAL" clId="{51C9C497-AE05-44AC-9738-DACC3ED90E3A}" dt="2024-09-17T10:14:34.410" v="564"/>
        <pc:sldMkLst>
          <pc:docMk/>
          <pc:sldMk cId="2558959071" sldId="556"/>
        </pc:sldMkLst>
      </pc:sldChg>
      <pc:sldChg chg="modSp add mod">
        <pc:chgData name="Damian Gordon" userId="796278f3-970d-4a3b-8137-dc597a054133" providerId="ADAL" clId="{51C9C497-AE05-44AC-9738-DACC3ED90E3A}" dt="2024-09-17T10:15:22.309" v="592" actId="20577"/>
        <pc:sldMkLst>
          <pc:docMk/>
          <pc:sldMk cId="62470669" sldId="557"/>
        </pc:sldMkLst>
      </pc:sldChg>
      <pc:sldChg chg="modSp add mod">
        <pc:chgData name="Damian Gordon" userId="796278f3-970d-4a3b-8137-dc597a054133" providerId="ADAL" clId="{51C9C497-AE05-44AC-9738-DACC3ED90E3A}" dt="2024-09-17T10:15:04.638" v="590" actId="20577"/>
        <pc:sldMkLst>
          <pc:docMk/>
          <pc:sldMk cId="3337860375" sldId="558"/>
        </pc:sldMkLst>
      </pc:sldChg>
      <pc:sldChg chg="add">
        <pc:chgData name="Damian Gordon" userId="796278f3-970d-4a3b-8137-dc597a054133" providerId="ADAL" clId="{51C9C497-AE05-44AC-9738-DACC3ED90E3A}" dt="2024-09-17T10:15:13.905" v="591"/>
        <pc:sldMkLst>
          <pc:docMk/>
          <pc:sldMk cId="1375753814" sldId="559"/>
        </pc:sldMkLst>
      </pc:sldChg>
      <pc:sldChg chg="add">
        <pc:chgData name="Damian Gordon" userId="796278f3-970d-4a3b-8137-dc597a054133" providerId="ADAL" clId="{51C9C497-AE05-44AC-9738-DACC3ED90E3A}" dt="2024-09-17T10:15:59.829" v="595"/>
        <pc:sldMkLst>
          <pc:docMk/>
          <pc:sldMk cId="2845990101" sldId="560"/>
        </pc:sldMkLst>
      </pc:sldChg>
      <pc:sldChg chg="add">
        <pc:chgData name="Damian Gordon" userId="796278f3-970d-4a3b-8137-dc597a054133" providerId="ADAL" clId="{51C9C497-AE05-44AC-9738-DACC3ED90E3A}" dt="2024-09-17T10:16:09.895" v="597"/>
        <pc:sldMkLst>
          <pc:docMk/>
          <pc:sldMk cId="4152644878" sldId="561"/>
        </pc:sldMkLst>
      </pc:sldChg>
      <pc:sldChg chg="add">
        <pc:chgData name="Damian Gordon" userId="796278f3-970d-4a3b-8137-dc597a054133" providerId="ADAL" clId="{51C9C497-AE05-44AC-9738-DACC3ED90E3A}" dt="2024-09-17T10:16:17.733" v="599"/>
        <pc:sldMkLst>
          <pc:docMk/>
          <pc:sldMk cId="1655053635" sldId="562"/>
        </pc:sldMkLst>
      </pc:sldChg>
      <pc:sldChg chg="add">
        <pc:chgData name="Damian Gordon" userId="796278f3-970d-4a3b-8137-dc597a054133" providerId="ADAL" clId="{51C9C497-AE05-44AC-9738-DACC3ED90E3A}" dt="2024-09-17T10:16:26.077" v="601"/>
        <pc:sldMkLst>
          <pc:docMk/>
          <pc:sldMk cId="1142153425" sldId="563"/>
        </pc:sldMkLst>
      </pc:sldChg>
      <pc:sldChg chg="modSp add mod">
        <pc:chgData name="Damian Gordon" userId="796278f3-970d-4a3b-8137-dc597a054133" providerId="ADAL" clId="{51C9C497-AE05-44AC-9738-DACC3ED90E3A}" dt="2024-09-17T10:18:07.924" v="610" actId="403"/>
        <pc:sldMkLst>
          <pc:docMk/>
          <pc:sldMk cId="1023680307" sldId="564"/>
        </pc:sldMkLst>
      </pc:sldChg>
      <pc:sldChg chg="modSp add mod">
        <pc:chgData name="Damian Gordon" userId="796278f3-970d-4a3b-8137-dc597a054133" providerId="ADAL" clId="{51C9C497-AE05-44AC-9738-DACC3ED90E3A}" dt="2024-09-17T10:18:12.938" v="611" actId="403"/>
        <pc:sldMkLst>
          <pc:docMk/>
          <pc:sldMk cId="104314410" sldId="565"/>
        </pc:sldMkLst>
      </pc:sldChg>
      <pc:sldChg chg="modSp add mod">
        <pc:chgData name="Damian Gordon" userId="796278f3-970d-4a3b-8137-dc597a054133" providerId="ADAL" clId="{51C9C497-AE05-44AC-9738-DACC3ED90E3A}" dt="2024-09-17T10:18:33.214" v="615" actId="403"/>
        <pc:sldMkLst>
          <pc:docMk/>
          <pc:sldMk cId="1651527110" sldId="566"/>
        </pc:sldMkLst>
      </pc:sldChg>
      <pc:sldChg chg="modSp add mod">
        <pc:chgData name="Damian Gordon" userId="796278f3-970d-4a3b-8137-dc597a054133" providerId="ADAL" clId="{51C9C497-AE05-44AC-9738-DACC3ED90E3A}" dt="2024-09-17T10:18:51.431" v="619" actId="403"/>
        <pc:sldMkLst>
          <pc:docMk/>
          <pc:sldMk cId="1041985867" sldId="567"/>
        </pc:sldMkLst>
      </pc:sldChg>
      <pc:sldChg chg="modSp add mod">
        <pc:chgData name="Damian Gordon" userId="796278f3-970d-4a3b-8137-dc597a054133" providerId="ADAL" clId="{51C9C497-AE05-44AC-9738-DACC3ED90E3A}" dt="2024-09-17T10:19:11.544" v="623" actId="403"/>
        <pc:sldMkLst>
          <pc:docMk/>
          <pc:sldMk cId="1049163361" sldId="568"/>
        </pc:sldMkLst>
      </pc:sldChg>
      <pc:sldChg chg="modSp add mod">
        <pc:chgData name="Damian Gordon" userId="796278f3-970d-4a3b-8137-dc597a054133" providerId="ADAL" clId="{51C9C497-AE05-44AC-9738-DACC3ED90E3A}" dt="2024-09-17T10:19:49.115" v="651" actId="403"/>
        <pc:sldMkLst>
          <pc:docMk/>
          <pc:sldMk cId="3455537879" sldId="569"/>
        </pc:sldMkLst>
      </pc:sldChg>
    </pc:docChg>
  </pc:docChgLst>
  <pc:docChgLst>
    <pc:chgData name="Damian Gordon" userId="796278f3-970d-4a3b-8137-dc597a054133" providerId="ADAL" clId="{4B3DE34D-D605-4EAC-832C-480C006C90C4}"/>
    <pc:docChg chg="undo custSel addSld modSld sldOrd">
      <pc:chgData name="Damian Gordon" userId="796278f3-970d-4a3b-8137-dc597a054133" providerId="ADAL" clId="{4B3DE34D-D605-4EAC-832C-480C006C90C4}" dt="2024-05-27T15:29:00.982" v="1004" actId="1035"/>
      <pc:docMkLst>
        <pc:docMk/>
      </pc:docMkLst>
      <pc:sldChg chg="addSp delSp modSp new mod modMedia setBg delDesignElem">
        <pc:chgData name="Damian Gordon" userId="796278f3-970d-4a3b-8137-dc597a054133" providerId="ADAL" clId="{4B3DE34D-D605-4EAC-832C-480C006C90C4}" dt="2024-05-27T14:47:47.106" v="293"/>
        <pc:sldMkLst>
          <pc:docMk/>
          <pc:sldMk cId="1941464876" sldId="256"/>
        </pc:sldMkLst>
      </pc:sldChg>
      <pc:sldChg chg="addSp delSp modSp new mod">
        <pc:chgData name="Damian Gordon" userId="796278f3-970d-4a3b-8137-dc597a054133" providerId="ADAL" clId="{4B3DE34D-D605-4EAC-832C-480C006C90C4}" dt="2024-05-27T15:25:56.096" v="874" actId="167"/>
        <pc:sldMkLst>
          <pc:docMk/>
          <pc:sldMk cId="745447261" sldId="257"/>
        </pc:sldMkLst>
      </pc:sldChg>
      <pc:sldChg chg="addSp modSp add mod">
        <pc:chgData name="Damian Gordon" userId="796278f3-970d-4a3b-8137-dc597a054133" providerId="ADAL" clId="{4B3DE34D-D605-4EAC-832C-480C006C90C4}" dt="2024-05-27T15:26:09.954" v="878" actId="167"/>
        <pc:sldMkLst>
          <pc:docMk/>
          <pc:sldMk cId="32582299" sldId="258"/>
        </pc:sldMkLst>
      </pc:sldChg>
      <pc:sldChg chg="addSp delSp modSp new mod">
        <pc:chgData name="Damian Gordon" userId="796278f3-970d-4a3b-8137-dc597a054133" providerId="ADAL" clId="{4B3DE34D-D605-4EAC-832C-480C006C90C4}" dt="2024-05-27T15:25:45.883" v="871" actId="167"/>
        <pc:sldMkLst>
          <pc:docMk/>
          <pc:sldMk cId="321388942" sldId="259"/>
        </pc:sldMkLst>
      </pc:sldChg>
      <pc:sldChg chg="addSp modSp add mod">
        <pc:chgData name="Damian Gordon" userId="796278f3-970d-4a3b-8137-dc597a054133" providerId="ADAL" clId="{4B3DE34D-D605-4EAC-832C-480C006C90C4}" dt="2024-05-27T15:26:20.501" v="880" actId="167"/>
        <pc:sldMkLst>
          <pc:docMk/>
          <pc:sldMk cId="2082083534" sldId="260"/>
        </pc:sldMkLst>
      </pc:sldChg>
      <pc:sldChg chg="addSp modSp add mod">
        <pc:chgData name="Damian Gordon" userId="796278f3-970d-4a3b-8137-dc597a054133" providerId="ADAL" clId="{4B3DE34D-D605-4EAC-832C-480C006C90C4}" dt="2024-05-27T15:26:04.442" v="876" actId="167"/>
        <pc:sldMkLst>
          <pc:docMk/>
          <pc:sldMk cId="770477169" sldId="261"/>
        </pc:sldMkLst>
      </pc:sldChg>
      <pc:sldChg chg="addSp delSp modSp add mod">
        <pc:chgData name="Damian Gordon" userId="796278f3-970d-4a3b-8137-dc597a054133" providerId="ADAL" clId="{4B3DE34D-D605-4EAC-832C-480C006C90C4}" dt="2024-05-27T15:26:24.826" v="882" actId="167"/>
        <pc:sldMkLst>
          <pc:docMk/>
          <pc:sldMk cId="2877069948" sldId="262"/>
        </pc:sldMkLst>
      </pc:sldChg>
      <pc:sldChg chg="addSp modSp add mod">
        <pc:chgData name="Damian Gordon" userId="796278f3-970d-4a3b-8137-dc597a054133" providerId="ADAL" clId="{4B3DE34D-D605-4EAC-832C-480C006C90C4}" dt="2024-05-27T15:26:29.373" v="884" actId="167"/>
        <pc:sldMkLst>
          <pc:docMk/>
          <pc:sldMk cId="398487012" sldId="263"/>
        </pc:sldMkLst>
      </pc:sldChg>
      <pc:sldChg chg="addSp modSp add mod ord">
        <pc:chgData name="Damian Gordon" userId="796278f3-970d-4a3b-8137-dc597a054133" providerId="ADAL" clId="{4B3DE34D-D605-4EAC-832C-480C006C90C4}" dt="2024-05-27T15:26:38.258" v="888" actId="167"/>
        <pc:sldMkLst>
          <pc:docMk/>
          <pc:sldMk cId="2867830265" sldId="264"/>
        </pc:sldMkLst>
      </pc:sldChg>
      <pc:sldChg chg="addSp modSp add mod">
        <pc:chgData name="Damian Gordon" userId="796278f3-970d-4a3b-8137-dc597a054133" providerId="ADAL" clId="{4B3DE34D-D605-4EAC-832C-480C006C90C4}" dt="2024-05-27T15:26:34.022" v="886" actId="167"/>
        <pc:sldMkLst>
          <pc:docMk/>
          <pc:sldMk cId="2918594077" sldId="265"/>
        </pc:sldMkLst>
      </pc:sldChg>
      <pc:sldChg chg="addSp modSp add mod">
        <pc:chgData name="Damian Gordon" userId="796278f3-970d-4a3b-8137-dc597a054133" providerId="ADAL" clId="{4B3DE34D-D605-4EAC-832C-480C006C90C4}" dt="2024-05-27T15:26:43.482" v="890" actId="167"/>
        <pc:sldMkLst>
          <pc:docMk/>
          <pc:sldMk cId="2182701241" sldId="266"/>
        </pc:sldMkLst>
      </pc:sldChg>
      <pc:sldChg chg="addSp modSp add mod">
        <pc:chgData name="Damian Gordon" userId="796278f3-970d-4a3b-8137-dc597a054133" providerId="ADAL" clId="{4B3DE34D-D605-4EAC-832C-480C006C90C4}" dt="2024-05-27T15:26:48.076" v="892" actId="167"/>
        <pc:sldMkLst>
          <pc:docMk/>
          <pc:sldMk cId="4291527698" sldId="267"/>
        </pc:sldMkLst>
      </pc:sldChg>
      <pc:sldChg chg="addSp modSp add mod">
        <pc:chgData name="Damian Gordon" userId="796278f3-970d-4a3b-8137-dc597a054133" providerId="ADAL" clId="{4B3DE34D-D605-4EAC-832C-480C006C90C4}" dt="2024-05-27T15:26:52.827" v="894" actId="167"/>
        <pc:sldMkLst>
          <pc:docMk/>
          <pc:sldMk cId="2635752808" sldId="268"/>
        </pc:sldMkLst>
      </pc:sldChg>
      <pc:sldChg chg="addSp modSp add mod">
        <pc:chgData name="Damian Gordon" userId="796278f3-970d-4a3b-8137-dc597a054133" providerId="ADAL" clId="{4B3DE34D-D605-4EAC-832C-480C006C90C4}" dt="2024-05-27T15:26:57.083" v="896" actId="167"/>
        <pc:sldMkLst>
          <pc:docMk/>
          <pc:sldMk cId="3552182851" sldId="269"/>
        </pc:sldMkLst>
      </pc:sldChg>
      <pc:sldChg chg="addSp modSp add mod">
        <pc:chgData name="Damian Gordon" userId="796278f3-970d-4a3b-8137-dc597a054133" providerId="ADAL" clId="{4B3DE34D-D605-4EAC-832C-480C006C90C4}" dt="2024-05-27T15:27:24.807" v="906" actId="167"/>
        <pc:sldMkLst>
          <pc:docMk/>
          <pc:sldMk cId="3701803327" sldId="270"/>
        </pc:sldMkLst>
      </pc:sldChg>
      <pc:sldChg chg="addSp modSp add mod ord">
        <pc:chgData name="Damian Gordon" userId="796278f3-970d-4a3b-8137-dc597a054133" providerId="ADAL" clId="{4B3DE34D-D605-4EAC-832C-480C006C90C4}" dt="2024-05-27T15:27:01.754" v="898" actId="167"/>
        <pc:sldMkLst>
          <pc:docMk/>
          <pc:sldMk cId="3368712619" sldId="271"/>
        </pc:sldMkLst>
      </pc:sldChg>
      <pc:sldChg chg="addSp modSp add mod ord">
        <pc:chgData name="Damian Gordon" userId="796278f3-970d-4a3b-8137-dc597a054133" providerId="ADAL" clId="{4B3DE34D-D605-4EAC-832C-480C006C90C4}" dt="2024-05-27T15:27:11.699" v="902" actId="167"/>
        <pc:sldMkLst>
          <pc:docMk/>
          <pc:sldMk cId="2734139410" sldId="272"/>
        </pc:sldMkLst>
      </pc:sldChg>
      <pc:sldChg chg="addSp modSp add mod ord">
        <pc:chgData name="Damian Gordon" userId="796278f3-970d-4a3b-8137-dc597a054133" providerId="ADAL" clId="{4B3DE34D-D605-4EAC-832C-480C006C90C4}" dt="2024-05-27T15:27:07.436" v="900" actId="167"/>
        <pc:sldMkLst>
          <pc:docMk/>
          <pc:sldMk cId="1220893861" sldId="273"/>
        </pc:sldMkLst>
      </pc:sldChg>
      <pc:sldChg chg="addSp modSp add mod ord">
        <pc:chgData name="Damian Gordon" userId="796278f3-970d-4a3b-8137-dc597a054133" providerId="ADAL" clId="{4B3DE34D-D605-4EAC-832C-480C006C90C4}" dt="2024-05-27T15:27:19.892" v="904" actId="167"/>
        <pc:sldMkLst>
          <pc:docMk/>
          <pc:sldMk cId="192307870" sldId="274"/>
        </pc:sldMkLst>
      </pc:sldChg>
      <pc:sldChg chg="addSp delSp modSp add mod">
        <pc:chgData name="Damian Gordon" userId="796278f3-970d-4a3b-8137-dc597a054133" providerId="ADAL" clId="{4B3DE34D-D605-4EAC-832C-480C006C90C4}" dt="2024-05-27T15:29:00.982" v="1004" actId="1035"/>
        <pc:sldMkLst>
          <pc:docMk/>
          <pc:sldMk cId="1282645631" sldId="275"/>
        </pc:sldMkLst>
      </pc:sldChg>
    </pc:docChg>
  </pc:docChgLst>
  <pc:docChgLst>
    <pc:chgData name="Damian Gordon" userId="796278f3-970d-4a3b-8137-dc597a054133" providerId="ADAL" clId="{45BE5AB9-231A-4059-8C30-6EA104990523}"/>
    <pc:docChg chg="undo redo custSel addSld delSld modSld sldOrd">
      <pc:chgData name="Damian Gordon" userId="796278f3-970d-4a3b-8137-dc597a054133" providerId="ADAL" clId="{45BE5AB9-231A-4059-8C30-6EA104990523}" dt="2024-07-05T00:29:52.330" v="9651" actId="20577"/>
      <pc:docMkLst>
        <pc:docMk/>
      </pc:docMkLst>
      <pc:sldChg chg="modSp mod">
        <pc:chgData name="Damian Gordon" userId="796278f3-970d-4a3b-8137-dc597a054133" providerId="ADAL" clId="{45BE5AB9-231A-4059-8C30-6EA104990523}" dt="2024-05-27T15:31:31.611" v="14" actId="20577"/>
        <pc:sldMkLst>
          <pc:docMk/>
          <pc:sldMk cId="1941464876" sldId="256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745447261" sldId="257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2582299" sldId="258"/>
        </pc:sldMkLst>
      </pc:sldChg>
      <pc:sldChg chg="modSp mod">
        <pc:chgData name="Damian Gordon" userId="796278f3-970d-4a3b-8137-dc597a054133" providerId="ADAL" clId="{45BE5AB9-231A-4059-8C30-6EA104990523}" dt="2024-05-28T01:14:22.345" v="294" actId="27636"/>
        <pc:sldMkLst>
          <pc:docMk/>
          <pc:sldMk cId="321388942" sldId="259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082083534" sldId="260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770477169" sldId="261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877069948" sldId="262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98487012" sldId="263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867830265" sldId="264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918594077" sldId="265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182701241" sldId="266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4291527698" sldId="267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635752808" sldId="268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552182851" sldId="269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701803327" sldId="270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368712619" sldId="271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734139410" sldId="272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1220893861" sldId="273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192307870" sldId="274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1282645631" sldId="275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320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387"/>
        </pc:sldMkLst>
      </pc:sldChg>
      <pc:sldChg chg="modSp 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392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16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18"/>
        </pc:sldMkLst>
      </pc:sldChg>
      <pc:sldChg chg="modSp 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1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2"/>
        </pc:sldMkLst>
      </pc:sldChg>
      <pc:sldChg chg="modSp add del mod ord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4"/>
        </pc:sldMkLst>
      </pc:sldChg>
      <pc:sldChg chg="addSp delSp modSp add del mod ord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5"/>
        </pc:sldMkLst>
      </pc:sldChg>
      <pc:sldChg chg="addSp delSp modSp new mod modMedia setBg modAnim">
        <pc:chgData name="Damian Gordon" userId="796278f3-970d-4a3b-8137-dc597a054133" providerId="ADAL" clId="{45BE5AB9-231A-4059-8C30-6EA104990523}" dt="2024-05-28T01:12:19.754" v="267" actId="20577"/>
        <pc:sldMkLst>
          <pc:docMk/>
          <pc:sldMk cId="1898965013" sldId="426"/>
        </pc:sldMkLst>
      </pc:sldChg>
      <pc:sldChg chg="addSp delSp modSp add mod setBg addAnim delAnim delDesignElem">
        <pc:chgData name="Damian Gordon" userId="796278f3-970d-4a3b-8137-dc597a054133" providerId="ADAL" clId="{45BE5AB9-231A-4059-8C30-6EA104990523}" dt="2024-05-28T01:10:56.764" v="204"/>
        <pc:sldMkLst>
          <pc:docMk/>
          <pc:sldMk cId="2126172313" sldId="427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9"/>
        </pc:sldMkLst>
      </pc:sldChg>
      <pc:sldChg chg="addSp modSp mod ord">
        <pc:chgData name="Damian Gordon" userId="796278f3-970d-4a3b-8137-dc597a054133" providerId="ADAL" clId="{45BE5AB9-231A-4059-8C30-6EA104990523}" dt="2024-07-05T00:14:00.740" v="9574"/>
        <pc:sldMkLst>
          <pc:docMk/>
          <pc:sldMk cId="3735875418" sldId="430"/>
        </pc:sldMkLst>
      </pc:sldChg>
      <pc:sldChg chg="addSp delSp modSp mod ord">
        <pc:chgData name="Damian Gordon" userId="796278f3-970d-4a3b-8137-dc597a054133" providerId="ADAL" clId="{45BE5AB9-231A-4059-8C30-6EA104990523}" dt="2024-07-05T00:14:00.740" v="9574"/>
        <pc:sldMkLst>
          <pc:docMk/>
          <pc:sldMk cId="1233871246" sldId="431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2"/>
        </pc:sldMkLst>
      </pc:sldChg>
      <pc:sldChg chg="add del ord">
        <pc:chgData name="Damian Gordon" userId="796278f3-970d-4a3b-8137-dc597a054133" providerId="ADAL" clId="{45BE5AB9-231A-4059-8C30-6EA104990523}" dt="2024-07-02T23:31:11.347" v="5422" actId="47"/>
        <pc:sldMkLst>
          <pc:docMk/>
          <pc:sldMk cId="1900039164" sldId="433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4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6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7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8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39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40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1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2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3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4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5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46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47"/>
        </pc:sldMkLst>
      </pc:sldChg>
      <pc:sldChg chg="modSp mod">
        <pc:chgData name="Damian Gordon" userId="796278f3-970d-4a3b-8137-dc597a054133" providerId="ADAL" clId="{45BE5AB9-231A-4059-8C30-6EA104990523}" dt="2024-07-02T17:34:21.406" v="722" actId="20577"/>
        <pc:sldMkLst>
          <pc:docMk/>
          <pc:sldMk cId="695405805" sldId="448"/>
        </pc:sldMkLst>
      </pc:sldChg>
      <pc:sldChg chg="modSp mod ord">
        <pc:chgData name="Damian Gordon" userId="796278f3-970d-4a3b-8137-dc597a054133" providerId="ADAL" clId="{45BE5AB9-231A-4059-8C30-6EA104990523}" dt="2024-07-03T02:06:30.287" v="5951" actId="20577"/>
        <pc:sldMkLst>
          <pc:docMk/>
          <pc:sldMk cId="3316991471" sldId="453"/>
        </pc:sldMkLst>
      </pc:sldChg>
      <pc:sldChg chg="addSp delSp mod">
        <pc:chgData name="Damian Gordon" userId="796278f3-970d-4a3b-8137-dc597a054133" providerId="ADAL" clId="{45BE5AB9-231A-4059-8C30-6EA104990523}" dt="2024-07-02T19:32:58.157" v="933" actId="22"/>
        <pc:sldMkLst>
          <pc:docMk/>
          <pc:sldMk cId="730100669" sldId="454"/>
        </pc:sldMkLst>
      </pc:sldChg>
      <pc:sldChg chg="addSp delSp modSp add del mod setBg">
        <pc:chgData name="Damian Gordon" userId="796278f3-970d-4a3b-8137-dc597a054133" providerId="ADAL" clId="{45BE5AB9-231A-4059-8C30-6EA104990523}" dt="2024-07-02T23:31:11.347" v="5422" actId="47"/>
        <pc:sldMkLst>
          <pc:docMk/>
          <pc:sldMk cId="3260675007" sldId="455"/>
        </pc:sldMkLst>
      </pc:sldChg>
      <pc:sldChg chg="addSp delSp modSp new del mod setBg addAnim">
        <pc:chgData name="Damian Gordon" userId="796278f3-970d-4a3b-8137-dc597a054133" providerId="ADAL" clId="{45BE5AB9-231A-4059-8C30-6EA104990523}" dt="2024-07-02T17:21:31.793" v="614" actId="47"/>
        <pc:sldMkLst>
          <pc:docMk/>
          <pc:sldMk cId="3709557733" sldId="456"/>
        </pc:sldMkLst>
      </pc:sldChg>
      <pc:sldChg chg="addSp delSp modSp add mod modMedia setBg delAnim setClrOvrMap delDesignElem">
        <pc:chgData name="Damian Gordon" userId="796278f3-970d-4a3b-8137-dc597a054133" providerId="ADAL" clId="{45BE5AB9-231A-4059-8C30-6EA104990523}" dt="2024-07-02T17:22:13.127" v="634" actId="403"/>
        <pc:sldMkLst>
          <pc:docMk/>
          <pc:sldMk cId="2603971186" sldId="457"/>
        </pc:sldMkLst>
      </pc:sldChg>
      <pc:sldChg chg="addSp delSp modSp add del mod setBg delAnim setClrOvrMap delDesignElem">
        <pc:chgData name="Damian Gordon" userId="796278f3-970d-4a3b-8137-dc597a054133" providerId="ADAL" clId="{45BE5AB9-231A-4059-8C30-6EA104990523}" dt="2024-07-02T17:24:04.948" v="714" actId="2696"/>
        <pc:sldMkLst>
          <pc:docMk/>
          <pc:sldMk cId="1666678026" sldId="458"/>
        </pc:sldMkLst>
      </pc:sldChg>
      <pc:sldChg chg="delSp add ord setBg delDesignElem">
        <pc:chgData name="Damian Gordon" userId="796278f3-970d-4a3b-8137-dc597a054133" providerId="ADAL" clId="{45BE5AB9-231A-4059-8C30-6EA104990523}" dt="2024-07-02T22:22:46.034" v="4430"/>
        <pc:sldMkLst>
          <pc:docMk/>
          <pc:sldMk cId="2123894225" sldId="458"/>
        </pc:sldMkLst>
      </pc:sldChg>
      <pc:sldChg chg="add ord">
        <pc:chgData name="Damian Gordon" userId="796278f3-970d-4a3b-8137-dc597a054133" providerId="ADAL" clId="{45BE5AB9-231A-4059-8C30-6EA104990523}" dt="2024-07-02T22:22:46.034" v="4430"/>
        <pc:sldMkLst>
          <pc:docMk/>
          <pc:sldMk cId="535991383" sldId="459"/>
        </pc:sldMkLst>
      </pc:sldChg>
      <pc:sldChg chg="delSp modSp add del setBg delDesignElem">
        <pc:chgData name="Damian Gordon" userId="796278f3-970d-4a3b-8137-dc597a054133" providerId="ADAL" clId="{45BE5AB9-231A-4059-8C30-6EA104990523}" dt="2024-07-02T17:24:04.948" v="714" actId="2696"/>
        <pc:sldMkLst>
          <pc:docMk/>
          <pc:sldMk cId="2670569266" sldId="459"/>
        </pc:sldMkLst>
      </pc:sldChg>
      <pc:sldChg chg="modSp new mod">
        <pc:chgData name="Damian Gordon" userId="796278f3-970d-4a3b-8137-dc597a054133" providerId="ADAL" clId="{45BE5AB9-231A-4059-8C30-6EA104990523}" dt="2024-07-02T17:34:31.512" v="724"/>
        <pc:sldMkLst>
          <pc:docMk/>
          <pc:sldMk cId="1223211032" sldId="460"/>
        </pc:sldMkLst>
      </pc:sldChg>
      <pc:sldChg chg="modSp add mod">
        <pc:chgData name="Damian Gordon" userId="796278f3-970d-4a3b-8137-dc597a054133" providerId="ADAL" clId="{45BE5AB9-231A-4059-8C30-6EA104990523}" dt="2024-07-02T18:36:21.607" v="931" actId="20577"/>
        <pc:sldMkLst>
          <pc:docMk/>
          <pc:sldMk cId="3805323869" sldId="461"/>
        </pc:sldMkLst>
      </pc:sldChg>
      <pc:sldChg chg="addSp modSp add mod">
        <pc:chgData name="Damian Gordon" userId="796278f3-970d-4a3b-8137-dc597a054133" providerId="ADAL" clId="{45BE5AB9-231A-4059-8C30-6EA104990523}" dt="2024-07-03T02:05:05.381" v="5862" actId="1076"/>
        <pc:sldMkLst>
          <pc:docMk/>
          <pc:sldMk cId="904566246" sldId="462"/>
        </pc:sldMkLst>
      </pc:sldChg>
      <pc:sldChg chg="modSp add del mod">
        <pc:chgData name="Damian Gordon" userId="796278f3-970d-4a3b-8137-dc597a054133" providerId="ADAL" clId="{45BE5AB9-231A-4059-8C30-6EA104990523}" dt="2024-07-03T02:01:42.696" v="5812" actId="47"/>
        <pc:sldMkLst>
          <pc:docMk/>
          <pc:sldMk cId="2976161511" sldId="463"/>
        </pc:sldMkLst>
      </pc:sldChg>
      <pc:sldChg chg="modSp add mod ord">
        <pc:chgData name="Damian Gordon" userId="796278f3-970d-4a3b-8137-dc597a054133" providerId="ADAL" clId="{45BE5AB9-231A-4059-8C30-6EA104990523}" dt="2024-07-02T19:51:15.532" v="1584" actId="20577"/>
        <pc:sldMkLst>
          <pc:docMk/>
          <pc:sldMk cId="1192466586" sldId="464"/>
        </pc:sldMkLst>
      </pc:sldChg>
      <pc:sldChg chg="add del">
        <pc:chgData name="Damian Gordon" userId="796278f3-970d-4a3b-8137-dc597a054133" providerId="ADAL" clId="{45BE5AB9-231A-4059-8C30-6EA104990523}" dt="2024-07-02T19:33:04.190" v="935"/>
        <pc:sldMkLst>
          <pc:docMk/>
          <pc:sldMk cId="3294348860" sldId="464"/>
        </pc:sldMkLst>
      </pc:sldChg>
      <pc:sldChg chg="modSp add mod">
        <pc:chgData name="Damian Gordon" userId="796278f3-970d-4a3b-8137-dc597a054133" providerId="ADAL" clId="{45BE5AB9-231A-4059-8C30-6EA104990523}" dt="2024-07-02T22:05:10.599" v="3652" actId="20577"/>
        <pc:sldMkLst>
          <pc:docMk/>
          <pc:sldMk cId="1760058381" sldId="465"/>
        </pc:sldMkLst>
      </pc:sldChg>
      <pc:sldChg chg="addSp delSp modSp add mod setBg">
        <pc:chgData name="Damian Gordon" userId="796278f3-970d-4a3b-8137-dc597a054133" providerId="ADAL" clId="{45BE5AB9-231A-4059-8C30-6EA104990523}" dt="2024-07-02T20:04:12.217" v="1977" actId="26606"/>
        <pc:sldMkLst>
          <pc:docMk/>
          <pc:sldMk cId="1257956994" sldId="466"/>
        </pc:sldMkLst>
      </pc:sldChg>
      <pc:sldChg chg="modSp add mod">
        <pc:chgData name="Damian Gordon" userId="796278f3-970d-4a3b-8137-dc597a054133" providerId="ADAL" clId="{45BE5AB9-231A-4059-8C30-6EA104990523}" dt="2024-07-02T20:45:20.738" v="2205" actId="113"/>
        <pc:sldMkLst>
          <pc:docMk/>
          <pc:sldMk cId="2442904923" sldId="467"/>
        </pc:sldMkLst>
      </pc:sldChg>
      <pc:sldChg chg="add del">
        <pc:chgData name="Damian Gordon" userId="796278f3-970d-4a3b-8137-dc597a054133" providerId="ADAL" clId="{45BE5AB9-231A-4059-8C30-6EA104990523}" dt="2024-07-02T19:47:47.587" v="1445"/>
        <pc:sldMkLst>
          <pc:docMk/>
          <pc:sldMk cId="3204454298" sldId="467"/>
        </pc:sldMkLst>
      </pc:sldChg>
      <pc:sldChg chg="add del">
        <pc:chgData name="Damian Gordon" userId="796278f3-970d-4a3b-8137-dc597a054133" providerId="ADAL" clId="{45BE5AB9-231A-4059-8C30-6EA104990523}" dt="2024-07-02T19:47:38.276" v="1443"/>
        <pc:sldMkLst>
          <pc:docMk/>
          <pc:sldMk cId="3386841957" sldId="467"/>
        </pc:sldMkLst>
      </pc:sldChg>
      <pc:sldChg chg="modSp add mod">
        <pc:chgData name="Damian Gordon" userId="796278f3-970d-4a3b-8137-dc597a054133" providerId="ADAL" clId="{45BE5AB9-231A-4059-8C30-6EA104990523}" dt="2024-07-02T19:56:28.518" v="1796" actId="5793"/>
        <pc:sldMkLst>
          <pc:docMk/>
          <pc:sldMk cId="4229316256" sldId="468"/>
        </pc:sldMkLst>
      </pc:sldChg>
      <pc:sldChg chg="addSp delSp modSp add mod">
        <pc:chgData name="Damian Gordon" userId="796278f3-970d-4a3b-8137-dc597a054133" providerId="ADAL" clId="{45BE5AB9-231A-4059-8C30-6EA104990523}" dt="2024-07-02T20:04:16.101" v="1979"/>
        <pc:sldMkLst>
          <pc:docMk/>
          <pc:sldMk cId="2479653310" sldId="469"/>
        </pc:sldMkLst>
      </pc:sldChg>
      <pc:sldChg chg="addSp delSp modSp add mod">
        <pc:chgData name="Damian Gordon" userId="796278f3-970d-4a3b-8137-dc597a054133" providerId="ADAL" clId="{45BE5AB9-231A-4059-8C30-6EA104990523}" dt="2024-07-02T20:45:54.715" v="2208" actId="113"/>
        <pc:sldMkLst>
          <pc:docMk/>
          <pc:sldMk cId="3367475694" sldId="470"/>
        </pc:sldMkLst>
      </pc:sldChg>
      <pc:sldChg chg="modSp add mod">
        <pc:chgData name="Damian Gordon" userId="796278f3-970d-4a3b-8137-dc597a054133" providerId="ADAL" clId="{45BE5AB9-231A-4059-8C30-6EA104990523}" dt="2024-07-02T20:50:02.730" v="2219" actId="20577"/>
        <pc:sldMkLst>
          <pc:docMk/>
          <pc:sldMk cId="2270169773" sldId="471"/>
        </pc:sldMkLst>
      </pc:sldChg>
      <pc:sldChg chg="addSp delSp modSp add mod">
        <pc:chgData name="Damian Gordon" userId="796278f3-970d-4a3b-8137-dc597a054133" providerId="ADAL" clId="{45BE5AB9-231A-4059-8C30-6EA104990523}" dt="2024-07-02T21:02:44.411" v="2561" actId="20577"/>
        <pc:sldMkLst>
          <pc:docMk/>
          <pc:sldMk cId="771842511" sldId="472"/>
        </pc:sldMkLst>
      </pc:sldChg>
      <pc:sldChg chg="addSp delSp modSp add mod ord">
        <pc:chgData name="Damian Gordon" userId="796278f3-970d-4a3b-8137-dc597a054133" providerId="ADAL" clId="{45BE5AB9-231A-4059-8C30-6EA104990523}" dt="2024-07-02T20:57:07.806" v="2442" actId="14100"/>
        <pc:sldMkLst>
          <pc:docMk/>
          <pc:sldMk cId="242179878" sldId="473"/>
        </pc:sldMkLst>
      </pc:sldChg>
      <pc:sldChg chg="modSp add mod">
        <pc:chgData name="Damian Gordon" userId="796278f3-970d-4a3b-8137-dc597a054133" providerId="ADAL" clId="{45BE5AB9-231A-4059-8C30-6EA104990523}" dt="2024-07-04T22:23:09.666" v="7541" actId="20577"/>
        <pc:sldMkLst>
          <pc:docMk/>
          <pc:sldMk cId="4095918154" sldId="474"/>
        </pc:sldMkLst>
      </pc:sldChg>
      <pc:sldChg chg="addSp delSp modSp add mod">
        <pc:chgData name="Damian Gordon" userId="796278f3-970d-4a3b-8137-dc597a054133" providerId="ADAL" clId="{45BE5AB9-231A-4059-8C30-6EA104990523}" dt="2024-07-02T22:19:00.676" v="4426" actId="166"/>
        <pc:sldMkLst>
          <pc:docMk/>
          <pc:sldMk cId="1680599265" sldId="475"/>
        </pc:sldMkLst>
      </pc:sldChg>
      <pc:sldChg chg="addSp delSp modSp add mod ord">
        <pc:chgData name="Damian Gordon" userId="796278f3-970d-4a3b-8137-dc597a054133" providerId="ADAL" clId="{45BE5AB9-231A-4059-8C30-6EA104990523}" dt="2024-07-02T22:12:18.576" v="4286" actId="20577"/>
        <pc:sldMkLst>
          <pc:docMk/>
          <pc:sldMk cId="726544470" sldId="476"/>
        </pc:sldMkLst>
      </pc:sldChg>
      <pc:sldChg chg="addSp modSp add mod">
        <pc:chgData name="Damian Gordon" userId="796278f3-970d-4a3b-8137-dc597a054133" providerId="ADAL" clId="{45BE5AB9-231A-4059-8C30-6EA104990523}" dt="2024-07-02T22:15:19.097" v="4417" actId="20577"/>
        <pc:sldMkLst>
          <pc:docMk/>
          <pc:sldMk cId="3244980195" sldId="477"/>
        </pc:sldMkLst>
      </pc:sldChg>
      <pc:sldChg chg="addSp delSp modSp add mod ord setBg modClrScheme chgLayout modNotesTx">
        <pc:chgData name="Damian Gordon" userId="796278f3-970d-4a3b-8137-dc597a054133" providerId="ADAL" clId="{45BE5AB9-231A-4059-8C30-6EA104990523}" dt="2024-07-02T23:12:04.629" v="4896" actId="313"/>
        <pc:sldMkLst>
          <pc:docMk/>
          <pc:sldMk cId="1250634738" sldId="478"/>
        </pc:sldMkLst>
      </pc:sldChg>
      <pc:sldChg chg="delSp add setBg delDesignElem">
        <pc:chgData name="Damian Gordon" userId="796278f3-970d-4a3b-8137-dc597a054133" providerId="ADAL" clId="{45BE5AB9-231A-4059-8C30-6EA104990523}" dt="2024-07-02T23:12:55.511" v="4898"/>
        <pc:sldMkLst>
          <pc:docMk/>
          <pc:sldMk cId="1806556789" sldId="479"/>
        </pc:sldMkLst>
      </pc:sldChg>
      <pc:sldChg chg="delSp add setBg delDesignElem">
        <pc:chgData name="Damian Gordon" userId="796278f3-970d-4a3b-8137-dc597a054133" providerId="ADAL" clId="{45BE5AB9-231A-4059-8C30-6EA104990523}" dt="2024-07-02T23:13:06.465" v="4900"/>
        <pc:sldMkLst>
          <pc:docMk/>
          <pc:sldMk cId="349856633" sldId="480"/>
        </pc:sldMkLst>
      </pc:sldChg>
      <pc:sldChg chg="delSp modSp add mod ord">
        <pc:chgData name="Damian Gordon" userId="796278f3-970d-4a3b-8137-dc597a054133" providerId="ADAL" clId="{45BE5AB9-231A-4059-8C30-6EA104990523}" dt="2024-07-04T21:30:37.751" v="6802" actId="20577"/>
        <pc:sldMkLst>
          <pc:docMk/>
          <pc:sldMk cId="3206431685" sldId="481"/>
        </pc:sldMkLst>
      </pc:sldChg>
      <pc:sldChg chg="modSp add mod ord">
        <pc:chgData name="Damian Gordon" userId="796278f3-970d-4a3b-8137-dc597a054133" providerId="ADAL" clId="{45BE5AB9-231A-4059-8C30-6EA104990523}" dt="2024-07-05T00:13:02.846" v="9570"/>
        <pc:sldMkLst>
          <pc:docMk/>
          <pc:sldMk cId="3546274248" sldId="482"/>
        </pc:sldMkLst>
      </pc:sldChg>
      <pc:sldChg chg="modSp add mod setBg">
        <pc:chgData name="Damian Gordon" userId="796278f3-970d-4a3b-8137-dc597a054133" providerId="ADAL" clId="{45BE5AB9-231A-4059-8C30-6EA104990523}" dt="2024-07-03T02:12:00.308" v="6086" actId="20577"/>
        <pc:sldMkLst>
          <pc:docMk/>
          <pc:sldMk cId="379198112" sldId="483"/>
        </pc:sldMkLst>
      </pc:sldChg>
      <pc:sldChg chg="addSp delSp modSp add mod ord">
        <pc:chgData name="Damian Gordon" userId="796278f3-970d-4a3b-8137-dc597a054133" providerId="ADAL" clId="{45BE5AB9-231A-4059-8C30-6EA104990523}" dt="2024-07-03T01:29:09.101" v="5807"/>
        <pc:sldMkLst>
          <pc:docMk/>
          <pc:sldMk cId="984733568" sldId="484"/>
        </pc:sldMkLst>
      </pc:sldChg>
      <pc:sldChg chg="modSp add mod ord">
        <pc:chgData name="Damian Gordon" userId="796278f3-970d-4a3b-8137-dc597a054133" providerId="ADAL" clId="{45BE5AB9-231A-4059-8C30-6EA104990523}" dt="2024-07-03T02:06:44.188" v="5961" actId="20577"/>
        <pc:sldMkLst>
          <pc:docMk/>
          <pc:sldMk cId="2307912514" sldId="485"/>
        </pc:sldMkLst>
      </pc:sldChg>
      <pc:sldChg chg="modSp add mod ord">
        <pc:chgData name="Damian Gordon" userId="796278f3-970d-4a3b-8137-dc597a054133" providerId="ADAL" clId="{45BE5AB9-231A-4059-8C30-6EA104990523}" dt="2024-07-04T13:26:57.278" v="6137" actId="20577"/>
        <pc:sldMkLst>
          <pc:docMk/>
          <pc:sldMk cId="1380855924" sldId="490"/>
        </pc:sldMkLst>
      </pc:sldChg>
      <pc:sldChg chg="addSp delSp modSp add mod ord">
        <pc:chgData name="Damian Gordon" userId="796278f3-970d-4a3b-8137-dc597a054133" providerId="ADAL" clId="{45BE5AB9-231A-4059-8C30-6EA104990523}" dt="2024-07-04T21:34:14.129" v="6892" actId="20577"/>
        <pc:sldMkLst>
          <pc:docMk/>
          <pc:sldMk cId="2429902519" sldId="491"/>
        </pc:sldMkLst>
      </pc:sldChg>
      <pc:sldChg chg="addSp delSp modSp add mod">
        <pc:chgData name="Damian Gordon" userId="796278f3-970d-4a3b-8137-dc597a054133" providerId="ADAL" clId="{45BE5AB9-231A-4059-8C30-6EA104990523}" dt="2024-07-04T21:40:27.632" v="7230" actId="164"/>
        <pc:sldMkLst>
          <pc:docMk/>
          <pc:sldMk cId="604262449" sldId="492"/>
        </pc:sldMkLst>
      </pc:sldChg>
      <pc:sldChg chg="delSp modSp add mod ord">
        <pc:chgData name="Damian Gordon" userId="796278f3-970d-4a3b-8137-dc597a054133" providerId="ADAL" clId="{45BE5AB9-231A-4059-8C30-6EA104990523}" dt="2024-07-04T22:16:07.130" v="7290" actId="20577"/>
        <pc:sldMkLst>
          <pc:docMk/>
          <pc:sldMk cId="2042089025" sldId="493"/>
        </pc:sldMkLst>
      </pc:sldChg>
      <pc:sldChg chg="addSp delSp modSp add mod ord">
        <pc:chgData name="Damian Gordon" userId="796278f3-970d-4a3b-8137-dc597a054133" providerId="ADAL" clId="{45BE5AB9-231A-4059-8C30-6EA104990523}" dt="2024-07-04T22:18:40.425" v="7347" actId="1076"/>
        <pc:sldMkLst>
          <pc:docMk/>
          <pc:sldMk cId="3013569237" sldId="494"/>
        </pc:sldMkLst>
      </pc:sldChg>
      <pc:sldChg chg="modSp add mod ord">
        <pc:chgData name="Damian Gordon" userId="796278f3-970d-4a3b-8137-dc597a054133" providerId="ADAL" clId="{45BE5AB9-231A-4059-8C30-6EA104990523}" dt="2024-07-05T00:13:06.866" v="9572"/>
        <pc:sldMkLst>
          <pc:docMk/>
          <pc:sldMk cId="2129605758" sldId="495"/>
        </pc:sldMkLst>
      </pc:sldChg>
      <pc:sldChg chg="add del">
        <pc:chgData name="Damian Gordon" userId="796278f3-970d-4a3b-8137-dc597a054133" providerId="ADAL" clId="{45BE5AB9-231A-4059-8C30-6EA104990523}" dt="2024-07-04T22:17:44.687" v="7295"/>
        <pc:sldMkLst>
          <pc:docMk/>
          <pc:sldMk cId="2936821892" sldId="495"/>
        </pc:sldMkLst>
      </pc:sldChg>
      <pc:sldChg chg="modSp add mod ord">
        <pc:chgData name="Damian Gordon" userId="796278f3-970d-4a3b-8137-dc597a054133" providerId="ADAL" clId="{45BE5AB9-231A-4059-8C30-6EA104990523}" dt="2024-07-04T22:25:12.544" v="7798" actId="20577"/>
        <pc:sldMkLst>
          <pc:docMk/>
          <pc:sldMk cId="916282007" sldId="496"/>
        </pc:sldMkLst>
      </pc:sldChg>
      <pc:sldChg chg="addSp delSp modSp add del mod">
        <pc:chgData name="Damian Gordon" userId="796278f3-970d-4a3b-8137-dc597a054133" providerId="ADAL" clId="{45BE5AB9-231A-4059-8C30-6EA104990523}" dt="2024-07-04T23:18:48.750" v="8540"/>
        <pc:sldMkLst>
          <pc:docMk/>
          <pc:sldMk cId="1714894558" sldId="497"/>
        </pc:sldMkLst>
      </pc:sldChg>
      <pc:sldChg chg="addSp delSp modSp add mod">
        <pc:chgData name="Damian Gordon" userId="796278f3-970d-4a3b-8137-dc597a054133" providerId="ADAL" clId="{45BE5AB9-231A-4059-8C30-6EA104990523}" dt="2024-07-04T23:18:16.914" v="8539" actId="1038"/>
        <pc:sldMkLst>
          <pc:docMk/>
          <pc:sldMk cId="3235607215" sldId="498"/>
        </pc:sldMkLst>
      </pc:sldChg>
      <pc:sldChg chg="addSp modSp add mod">
        <pc:chgData name="Damian Gordon" userId="796278f3-970d-4a3b-8137-dc597a054133" providerId="ADAL" clId="{45BE5AB9-231A-4059-8C30-6EA104990523}" dt="2024-07-04T23:18:55.483" v="8541"/>
        <pc:sldMkLst>
          <pc:docMk/>
          <pc:sldMk cId="1002063520" sldId="499"/>
        </pc:sldMkLst>
      </pc:sldChg>
      <pc:sldChg chg="modSp add mod">
        <pc:chgData name="Damian Gordon" userId="796278f3-970d-4a3b-8137-dc597a054133" providerId="ADAL" clId="{45BE5AB9-231A-4059-8C30-6EA104990523}" dt="2024-07-04T23:32:28.927" v="8774" actId="20577"/>
        <pc:sldMkLst>
          <pc:docMk/>
          <pc:sldMk cId="1877588735" sldId="500"/>
        </pc:sldMkLst>
      </pc:sldChg>
      <pc:sldChg chg="addSp delSp modSp add mod">
        <pc:chgData name="Damian Gordon" userId="796278f3-970d-4a3b-8137-dc597a054133" providerId="ADAL" clId="{45BE5AB9-231A-4059-8C30-6EA104990523}" dt="2024-07-05T00:21:41.922" v="9610" actId="27636"/>
        <pc:sldMkLst>
          <pc:docMk/>
          <pc:sldMk cId="3745148219" sldId="501"/>
        </pc:sldMkLst>
      </pc:sldChg>
      <pc:sldChg chg="addSp delSp modSp add mod">
        <pc:chgData name="Damian Gordon" userId="796278f3-970d-4a3b-8137-dc597a054133" providerId="ADAL" clId="{45BE5AB9-231A-4059-8C30-6EA104990523}" dt="2024-07-04T23:47:32.931" v="9122" actId="1076"/>
        <pc:sldMkLst>
          <pc:docMk/>
          <pc:sldMk cId="845731733" sldId="502"/>
        </pc:sldMkLst>
      </pc:sldChg>
      <pc:sldChg chg="addSp delSp modSp add mod ord setBg">
        <pc:chgData name="Damian Gordon" userId="796278f3-970d-4a3b-8137-dc597a054133" providerId="ADAL" clId="{45BE5AB9-231A-4059-8C30-6EA104990523}" dt="2024-07-04T23:47:52.970" v="9125"/>
        <pc:sldMkLst>
          <pc:docMk/>
          <pc:sldMk cId="4159563849" sldId="503"/>
        </pc:sldMkLst>
      </pc:sldChg>
      <pc:sldChg chg="delSp modSp add mod">
        <pc:chgData name="Damian Gordon" userId="796278f3-970d-4a3b-8137-dc597a054133" providerId="ADAL" clId="{45BE5AB9-231A-4059-8C30-6EA104990523}" dt="2024-07-05T00:12:19.429" v="9568" actId="20577"/>
        <pc:sldMkLst>
          <pc:docMk/>
          <pc:sldMk cId="2602717721" sldId="504"/>
        </pc:sldMkLst>
      </pc:sldChg>
      <pc:sldChg chg="addSp delSp modSp add mod ord">
        <pc:chgData name="Damian Gordon" userId="796278f3-970d-4a3b-8137-dc597a054133" providerId="ADAL" clId="{45BE5AB9-231A-4059-8C30-6EA104990523}" dt="2024-07-05T00:14:00.740" v="9574"/>
        <pc:sldMkLst>
          <pc:docMk/>
          <pc:sldMk cId="1870675293" sldId="505"/>
        </pc:sldMkLst>
      </pc:sldChg>
      <pc:sldChg chg="modSp add mod ord">
        <pc:chgData name="Damian Gordon" userId="796278f3-970d-4a3b-8137-dc597a054133" providerId="ADAL" clId="{45BE5AB9-231A-4059-8C30-6EA104990523}" dt="2024-07-05T00:29:52.330" v="9651" actId="20577"/>
        <pc:sldMkLst>
          <pc:docMk/>
          <pc:sldMk cId="1322034671" sldId="506"/>
        </pc:sldMkLst>
      </pc:sldChg>
      <pc:sldMasterChg chg="addSldLayout delSldLayout">
        <pc:chgData name="Damian Gordon" userId="796278f3-970d-4a3b-8137-dc597a054133" providerId="ADAL" clId="{45BE5AB9-231A-4059-8C30-6EA104990523}" dt="2024-07-02T23:31:11.347" v="5422" actId="47"/>
        <pc:sldMasterMkLst>
          <pc:docMk/>
          <pc:sldMasterMk cId="3735153791" sldId="2147483854"/>
        </pc:sldMasterMkLst>
        <pc:sldLayoutChg chg="add del">
          <pc:chgData name="Damian Gordon" userId="796278f3-970d-4a3b-8137-dc597a054133" providerId="ADAL" clId="{45BE5AB9-231A-4059-8C30-6EA104990523}" dt="2024-07-02T23:31:11.347" v="5422" actId="47"/>
          <pc:sldLayoutMkLst>
            <pc:docMk/>
            <pc:sldMasterMk cId="3735153791" sldId="2147483854"/>
            <pc:sldLayoutMk cId="1017363663" sldId="2147483866"/>
          </pc:sldLayoutMkLst>
        </pc:sldLayoutChg>
        <pc:sldLayoutChg chg="add del">
          <pc:chgData name="Damian Gordon" userId="796278f3-970d-4a3b-8137-dc597a054133" providerId="ADAL" clId="{45BE5AB9-231A-4059-8C30-6EA104990523}" dt="2024-07-02T23:31:11.347" v="5422" actId="47"/>
          <pc:sldLayoutMkLst>
            <pc:docMk/>
            <pc:sldMasterMk cId="3735153791" sldId="2147483854"/>
            <pc:sldLayoutMk cId="2799629015" sldId="2147483867"/>
          </pc:sldLayoutMkLst>
        </pc:sldLayoutChg>
      </pc:sldMasterChg>
    </pc:docChg>
  </pc:docChgLst>
  <pc:docChgLst>
    <pc:chgData name="Damian Gordon" userId="796278f3-970d-4a3b-8137-dc597a054133" providerId="ADAL" clId="{21BB717E-33C5-4C52-9768-27494DD65CD4}"/>
    <pc:docChg chg="undo custSel addSld delSld modSld sldOrd">
      <pc:chgData name="Damian Gordon" userId="796278f3-970d-4a3b-8137-dc597a054133" providerId="ADAL" clId="{21BB717E-33C5-4C52-9768-27494DD65CD4}" dt="2025-04-30T14:21:48.615" v="2150" actId="164"/>
      <pc:docMkLst>
        <pc:docMk/>
      </pc:docMkLst>
      <pc:sldChg chg="addSp delSp modSp mod">
        <pc:chgData name="Damian Gordon" userId="796278f3-970d-4a3b-8137-dc597a054133" providerId="ADAL" clId="{21BB717E-33C5-4C52-9768-27494DD65CD4}" dt="2025-04-30T14:14:14.578" v="2133" actId="404"/>
        <pc:sldMkLst>
          <pc:docMk/>
          <pc:sldMk cId="1941464876" sldId="256"/>
        </pc:sldMkLst>
        <pc:spChg chg="mod">
          <ac:chgData name="Damian Gordon" userId="796278f3-970d-4a3b-8137-dc597a054133" providerId="ADAL" clId="{21BB717E-33C5-4C52-9768-27494DD65CD4}" dt="2025-04-30T14:14:14.578" v="2133" actId="404"/>
          <ac:spMkLst>
            <pc:docMk/>
            <pc:sldMk cId="1941464876" sldId="256"/>
            <ac:spMk id="2" creationId="{2AFAF802-1FD5-1E70-940A-2DF641692805}"/>
          </ac:spMkLst>
        </pc:spChg>
        <pc:spChg chg="mod">
          <ac:chgData name="Damian Gordon" userId="796278f3-970d-4a3b-8137-dc597a054133" providerId="ADAL" clId="{21BB717E-33C5-4C52-9768-27494DD65CD4}" dt="2025-04-30T10:42:54.551" v="71" actId="1076"/>
          <ac:spMkLst>
            <pc:docMk/>
            <pc:sldMk cId="1941464876" sldId="256"/>
            <ac:spMk id="3" creationId="{35C6E67C-6691-6E69-516C-2202AB658EDF}"/>
          </ac:spMkLst>
        </pc:spChg>
        <pc:spChg chg="del">
          <ac:chgData name="Damian Gordon" userId="796278f3-970d-4a3b-8137-dc597a054133" providerId="ADAL" clId="{21BB717E-33C5-4C52-9768-27494DD65CD4}" dt="2025-04-30T10:42:29.804" v="62" actId="26606"/>
          <ac:spMkLst>
            <pc:docMk/>
            <pc:sldMk cId="1941464876" sldId="256"/>
            <ac:spMk id="38" creationId="{A3363022-C969-41E9-8EB2-E4C94908C1FA}"/>
          </ac:spMkLst>
        </pc:spChg>
        <pc:spChg chg="del">
          <ac:chgData name="Damian Gordon" userId="796278f3-970d-4a3b-8137-dc597a054133" providerId="ADAL" clId="{21BB717E-33C5-4C52-9768-27494DD65CD4}" dt="2025-04-30T10:42:29.804" v="62" actId="26606"/>
          <ac:spMkLst>
            <pc:docMk/>
            <pc:sldMk cId="1941464876" sldId="256"/>
            <ac:spMk id="40" creationId="{8D1AD6B3-BE88-4CEB-BA17-790657CC4729}"/>
          </ac:spMkLst>
        </pc:spChg>
        <pc:spChg chg="add">
          <ac:chgData name="Damian Gordon" userId="796278f3-970d-4a3b-8137-dc597a054133" providerId="ADAL" clId="{21BB717E-33C5-4C52-9768-27494DD65CD4}" dt="2025-04-30T10:42:29.804" v="62" actId="26606"/>
          <ac:spMkLst>
            <pc:docMk/>
            <pc:sldMk cId="1941464876" sldId="256"/>
            <ac:spMk id="52" creationId="{A3363022-C969-41E9-8EB2-E4C94908C1FA}"/>
          </ac:spMkLst>
        </pc:spChg>
        <pc:spChg chg="add">
          <ac:chgData name="Damian Gordon" userId="796278f3-970d-4a3b-8137-dc597a054133" providerId="ADAL" clId="{21BB717E-33C5-4C52-9768-27494DD65CD4}" dt="2025-04-30T10:42:29.804" v="62" actId="26606"/>
          <ac:spMkLst>
            <pc:docMk/>
            <pc:sldMk cId="1941464876" sldId="256"/>
            <ac:spMk id="54" creationId="{8D1AD6B3-BE88-4CEB-BA17-790657CC4729}"/>
          </ac:spMkLst>
        </pc:spChg>
        <pc:grpChg chg="del">
          <ac:chgData name="Damian Gordon" userId="796278f3-970d-4a3b-8137-dc597a054133" providerId="ADAL" clId="{21BB717E-33C5-4C52-9768-27494DD65CD4}" dt="2025-04-30T10:42:29.804" v="62" actId="26606"/>
          <ac:grpSpMkLst>
            <pc:docMk/>
            <pc:sldMk cId="1941464876" sldId="256"/>
            <ac:grpSpMk id="42" creationId="{89D1390B-7E13-4B4F-9CB2-391063412E54}"/>
          </ac:grpSpMkLst>
        </pc:grpChg>
        <pc:grpChg chg="add">
          <ac:chgData name="Damian Gordon" userId="796278f3-970d-4a3b-8137-dc597a054133" providerId="ADAL" clId="{21BB717E-33C5-4C52-9768-27494DD65CD4}" dt="2025-04-30T10:42:29.804" v="62" actId="26606"/>
          <ac:grpSpMkLst>
            <pc:docMk/>
            <pc:sldMk cId="1941464876" sldId="256"/>
            <ac:grpSpMk id="56" creationId="{89D1390B-7E13-4B4F-9CB2-391063412E54}"/>
          </ac:grpSpMkLst>
        </pc:grpChg>
        <pc:picChg chg="del">
          <ac:chgData name="Damian Gordon" userId="796278f3-970d-4a3b-8137-dc597a054133" providerId="ADAL" clId="{21BB717E-33C5-4C52-9768-27494DD65CD4}" dt="2025-04-30T10:41:59.136" v="42" actId="478"/>
          <ac:picMkLst>
            <pc:docMk/>
            <pc:sldMk cId="1941464876" sldId="256"/>
            <ac:picMk id="35" creationId="{AB052BA5-EFD7-4AEE-C43D-D511015B9A48}"/>
          </ac:picMkLst>
        </pc:picChg>
        <pc:picChg chg="add">
          <ac:chgData name="Damian Gordon" userId="796278f3-970d-4a3b-8137-dc597a054133" providerId="ADAL" clId="{21BB717E-33C5-4C52-9768-27494DD65CD4}" dt="2025-04-30T10:42:29.804" v="62" actId="26606"/>
          <ac:picMkLst>
            <pc:docMk/>
            <pc:sldMk cId="1941464876" sldId="256"/>
            <ac:picMk id="49" creationId="{74A88EA2-8CAC-08BE-244A-344F6024FE72}"/>
          </ac:picMkLst>
        </pc:picChg>
      </pc:sldChg>
      <pc:sldChg chg="modSp mod">
        <pc:chgData name="Damian Gordon" userId="796278f3-970d-4a3b-8137-dc597a054133" providerId="ADAL" clId="{21BB717E-33C5-4C52-9768-27494DD65CD4}" dt="2025-04-30T10:47:03.476" v="312" actId="20577"/>
        <pc:sldMkLst>
          <pc:docMk/>
          <pc:sldMk cId="321388942" sldId="259"/>
        </pc:sldMkLst>
        <pc:spChg chg="mod">
          <ac:chgData name="Damian Gordon" userId="796278f3-970d-4a3b-8137-dc597a054133" providerId="ADAL" clId="{21BB717E-33C5-4C52-9768-27494DD65CD4}" dt="2025-04-30T10:47:03.476" v="312" actId="20577"/>
          <ac:spMkLst>
            <pc:docMk/>
            <pc:sldMk cId="321388942" sldId="259"/>
            <ac:spMk id="3" creationId="{65FB7804-9015-5659-EC51-9C9121E7260E}"/>
          </ac:spMkLst>
        </pc:spChg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885061807" sldId="260"/>
        </pc:sldMkLst>
      </pc:sldChg>
      <pc:sldChg chg="modSp mod">
        <pc:chgData name="Damian Gordon" userId="796278f3-970d-4a3b-8137-dc597a054133" providerId="ADAL" clId="{21BB717E-33C5-4C52-9768-27494DD65CD4}" dt="2025-04-30T10:50:37.942" v="384" actId="20577"/>
        <pc:sldMkLst>
          <pc:docMk/>
          <pc:sldMk cId="4162676946" sldId="261"/>
        </pc:sldMkLst>
        <pc:spChg chg="mod">
          <ac:chgData name="Damian Gordon" userId="796278f3-970d-4a3b-8137-dc597a054133" providerId="ADAL" clId="{21BB717E-33C5-4C52-9768-27494DD65CD4}" dt="2025-04-30T10:47:54.521" v="323" actId="20577"/>
          <ac:spMkLst>
            <pc:docMk/>
            <pc:sldMk cId="4162676946" sldId="261"/>
            <ac:spMk id="2" creationId="{A7A3267D-1757-5DDE-F39B-88478DF1FF8E}"/>
          </ac:spMkLst>
        </pc:spChg>
        <pc:spChg chg="mod">
          <ac:chgData name="Damian Gordon" userId="796278f3-970d-4a3b-8137-dc597a054133" providerId="ADAL" clId="{21BB717E-33C5-4C52-9768-27494DD65CD4}" dt="2025-04-30T10:50:37.942" v="384" actId="20577"/>
          <ac:spMkLst>
            <pc:docMk/>
            <pc:sldMk cId="4162676946" sldId="261"/>
            <ac:spMk id="3" creationId="{E0A4CB54-A6A2-7125-F618-88A1C8E809CE}"/>
          </ac:spMkLst>
        </pc:spChg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367360217" sldId="271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446283836" sldId="273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251934436" sldId="544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023057702" sldId="598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31746433" sldId="599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357965158" sldId="607"/>
        </pc:sldMkLst>
      </pc:sldChg>
      <pc:sldChg chg="addSp delSp modSp mod addAnim">
        <pc:chgData name="Damian Gordon" userId="796278f3-970d-4a3b-8137-dc597a054133" providerId="ADAL" clId="{21BB717E-33C5-4C52-9768-27494DD65CD4}" dt="2025-04-30T10:44:25.961" v="127" actId="1076"/>
        <pc:sldMkLst>
          <pc:docMk/>
          <pc:sldMk cId="3645108074" sldId="608"/>
        </pc:sldMkLst>
        <pc:spChg chg="mod">
          <ac:chgData name="Damian Gordon" userId="796278f3-970d-4a3b-8137-dc597a054133" providerId="ADAL" clId="{21BB717E-33C5-4C52-9768-27494DD65CD4}" dt="2025-04-30T10:44:25.961" v="127" actId="1076"/>
          <ac:spMkLst>
            <pc:docMk/>
            <pc:sldMk cId="3645108074" sldId="608"/>
            <ac:spMk id="4" creationId="{40C5B834-7058-E090-970B-2452979C2F85}"/>
          </ac:spMkLst>
        </pc:spChg>
        <pc:spChg chg="del">
          <ac:chgData name="Damian Gordon" userId="796278f3-970d-4a3b-8137-dc597a054133" providerId="ADAL" clId="{21BB717E-33C5-4C52-9768-27494DD65CD4}" dt="2025-04-30T10:43:50.970" v="113" actId="26606"/>
          <ac:spMkLst>
            <pc:docMk/>
            <pc:sldMk cId="3645108074" sldId="608"/>
            <ac:spMk id="9" creationId="{A3363022-C969-41E9-8EB2-E4C94908C1FA}"/>
          </ac:spMkLst>
        </pc:spChg>
        <pc:spChg chg="del">
          <ac:chgData name="Damian Gordon" userId="796278f3-970d-4a3b-8137-dc597a054133" providerId="ADAL" clId="{21BB717E-33C5-4C52-9768-27494DD65CD4}" dt="2025-04-30T10:43:50.970" v="113" actId="26606"/>
          <ac:spMkLst>
            <pc:docMk/>
            <pc:sldMk cId="3645108074" sldId="608"/>
            <ac:spMk id="11" creationId="{8D1AD6B3-BE88-4CEB-BA17-790657CC4729}"/>
          </ac:spMkLst>
        </pc:spChg>
        <pc:spChg chg="add">
          <ac:chgData name="Damian Gordon" userId="796278f3-970d-4a3b-8137-dc597a054133" providerId="ADAL" clId="{21BB717E-33C5-4C52-9768-27494DD65CD4}" dt="2025-04-30T10:43:50.970" v="113" actId="26606"/>
          <ac:spMkLst>
            <pc:docMk/>
            <pc:sldMk cId="3645108074" sldId="608"/>
            <ac:spMk id="23" creationId="{A3363022-C969-41E9-8EB2-E4C94908C1FA}"/>
          </ac:spMkLst>
        </pc:spChg>
        <pc:spChg chg="add">
          <ac:chgData name="Damian Gordon" userId="796278f3-970d-4a3b-8137-dc597a054133" providerId="ADAL" clId="{21BB717E-33C5-4C52-9768-27494DD65CD4}" dt="2025-04-30T10:43:50.970" v="113" actId="26606"/>
          <ac:spMkLst>
            <pc:docMk/>
            <pc:sldMk cId="3645108074" sldId="608"/>
            <ac:spMk id="25" creationId="{8D1AD6B3-BE88-4CEB-BA17-790657CC4729}"/>
          </ac:spMkLst>
        </pc:spChg>
        <pc:grpChg chg="del">
          <ac:chgData name="Damian Gordon" userId="796278f3-970d-4a3b-8137-dc597a054133" providerId="ADAL" clId="{21BB717E-33C5-4C52-9768-27494DD65CD4}" dt="2025-04-30T10:43:50.970" v="113" actId="26606"/>
          <ac:grpSpMkLst>
            <pc:docMk/>
            <pc:sldMk cId="3645108074" sldId="608"/>
            <ac:grpSpMk id="13" creationId="{89D1390B-7E13-4B4F-9CB2-391063412E54}"/>
          </ac:grpSpMkLst>
        </pc:grpChg>
        <pc:grpChg chg="add">
          <ac:chgData name="Damian Gordon" userId="796278f3-970d-4a3b-8137-dc597a054133" providerId="ADAL" clId="{21BB717E-33C5-4C52-9768-27494DD65CD4}" dt="2025-04-30T10:43:50.970" v="113" actId="26606"/>
          <ac:grpSpMkLst>
            <pc:docMk/>
            <pc:sldMk cId="3645108074" sldId="608"/>
            <ac:grpSpMk id="27" creationId="{89D1390B-7E13-4B4F-9CB2-391063412E54}"/>
          </ac:grpSpMkLst>
        </pc:grpChg>
        <pc:picChg chg="del">
          <ac:chgData name="Damian Gordon" userId="796278f3-970d-4a3b-8137-dc597a054133" providerId="ADAL" clId="{21BB717E-33C5-4C52-9768-27494DD65CD4}" dt="2025-04-30T10:43:09.858" v="83" actId="478"/>
          <ac:picMkLst>
            <pc:docMk/>
            <pc:sldMk cId="3645108074" sldId="608"/>
            <ac:picMk id="6" creationId="{E790B427-E420-65ED-80F6-2C85C4CFDCE5}"/>
          </ac:picMkLst>
        </pc:picChg>
        <pc:picChg chg="add">
          <ac:chgData name="Damian Gordon" userId="796278f3-970d-4a3b-8137-dc597a054133" providerId="ADAL" clId="{21BB717E-33C5-4C52-9768-27494DD65CD4}" dt="2025-04-30T10:43:50.970" v="113" actId="26606"/>
          <ac:picMkLst>
            <pc:docMk/>
            <pc:sldMk cId="3645108074" sldId="608"/>
            <ac:picMk id="20" creationId="{9E2E9D26-4471-A09A-C8D4-1B8A831CAEBB}"/>
          </ac:picMkLst>
        </pc:picChg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502041288" sldId="609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053719446" sldId="610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772951356" sldId="611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854798771" sldId="612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617195028" sldId="613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008699427" sldId="615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387739385" sldId="617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608877133" sldId="618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118330253" sldId="619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706229961" sldId="620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228551073" sldId="621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673129439" sldId="622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920773982" sldId="623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601076562" sldId="624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42633662" sldId="625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030251123" sldId="626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927825077" sldId="627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688740307" sldId="628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293573209" sldId="629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208627574" sldId="630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437575814" sldId="631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203307211" sldId="632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141360043" sldId="633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855045398" sldId="634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315832219" sldId="635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098277422" sldId="636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024569490" sldId="637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196811857" sldId="638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2586286338" sldId="639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187040561" sldId="640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893683159" sldId="641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726932095" sldId="642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661708088" sldId="643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362741675" sldId="644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661281366" sldId="645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977630222" sldId="646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914071431" sldId="647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154059665" sldId="648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1849366900" sldId="649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289223824" sldId="650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144339813" sldId="651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668006357" sldId="652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374539576" sldId="653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4029888576" sldId="654"/>
        </pc:sldMkLst>
      </pc:sldChg>
      <pc:sldChg chg="del">
        <pc:chgData name="Damian Gordon" userId="796278f3-970d-4a3b-8137-dc597a054133" providerId="ADAL" clId="{21BB717E-33C5-4C52-9768-27494DD65CD4}" dt="2025-04-30T13:40:42.736" v="1450" actId="47"/>
        <pc:sldMkLst>
          <pc:docMk/>
          <pc:sldMk cId="3408608677" sldId="655"/>
        </pc:sldMkLst>
      </pc:sldChg>
      <pc:sldChg chg="addSp modSp new mod setBg">
        <pc:chgData name="Damian Gordon" userId="796278f3-970d-4a3b-8137-dc597a054133" providerId="ADAL" clId="{21BB717E-33C5-4C52-9768-27494DD65CD4}" dt="2025-04-30T11:06:02.008" v="677" actId="113"/>
        <pc:sldMkLst>
          <pc:docMk/>
          <pc:sldMk cId="486441685" sldId="656"/>
        </pc:sldMkLst>
        <pc:spChg chg="mod">
          <ac:chgData name="Damian Gordon" userId="796278f3-970d-4a3b-8137-dc597a054133" providerId="ADAL" clId="{21BB717E-33C5-4C52-9768-27494DD65CD4}" dt="2025-04-30T11:05:00.528" v="664" actId="1036"/>
          <ac:spMkLst>
            <pc:docMk/>
            <pc:sldMk cId="486441685" sldId="656"/>
            <ac:spMk id="2" creationId="{927B7B7E-CF3F-27C5-337C-C17291306970}"/>
          </ac:spMkLst>
        </pc:spChg>
        <pc:spChg chg="mod">
          <ac:chgData name="Damian Gordon" userId="796278f3-970d-4a3b-8137-dc597a054133" providerId="ADAL" clId="{21BB717E-33C5-4C52-9768-27494DD65CD4}" dt="2025-04-30T11:06:02.008" v="677" actId="113"/>
          <ac:spMkLst>
            <pc:docMk/>
            <pc:sldMk cId="486441685" sldId="656"/>
            <ac:spMk id="3" creationId="{39D47B0A-EE83-47CD-8881-E96025794898}"/>
          </ac:spMkLst>
        </pc:spChg>
        <pc:grpChg chg="add">
          <ac:chgData name="Damian Gordon" userId="796278f3-970d-4a3b-8137-dc597a054133" providerId="ADAL" clId="{21BB717E-33C5-4C52-9768-27494DD65CD4}" dt="2025-04-30T11:04:46.509" v="588" actId="26606"/>
          <ac:grpSpMkLst>
            <pc:docMk/>
            <pc:sldMk cId="486441685" sldId="656"/>
            <ac:grpSpMk id="9" creationId="{8CE57D37-C2D0-066B-1AE3-6F4244344F27}"/>
          </ac:grpSpMkLst>
        </pc:grpChg>
        <pc:picChg chg="add">
          <ac:chgData name="Damian Gordon" userId="796278f3-970d-4a3b-8137-dc597a054133" providerId="ADAL" clId="{21BB717E-33C5-4C52-9768-27494DD65CD4}" dt="2025-04-30T11:04:46.509" v="588" actId="26606"/>
          <ac:picMkLst>
            <pc:docMk/>
            <pc:sldMk cId="486441685" sldId="656"/>
            <ac:picMk id="5" creationId="{23CD3453-E2A8-97D0-149B-2D77A2551BA5}"/>
          </ac:picMkLst>
        </pc:picChg>
      </pc:sldChg>
      <pc:sldChg chg="addSp delSp modSp add mod setBg delDesignElem">
        <pc:chgData name="Damian Gordon" userId="796278f3-970d-4a3b-8137-dc597a054133" providerId="ADAL" clId="{21BB717E-33C5-4C52-9768-27494DD65CD4}" dt="2025-04-30T11:09:56.405" v="759" actId="27636"/>
        <pc:sldMkLst>
          <pc:docMk/>
          <pc:sldMk cId="2749596224" sldId="657"/>
        </pc:sldMkLst>
        <pc:spChg chg="del mod">
          <ac:chgData name="Damian Gordon" userId="796278f3-970d-4a3b-8137-dc597a054133" providerId="ADAL" clId="{21BB717E-33C5-4C52-9768-27494DD65CD4}" dt="2025-04-30T11:06:54.825" v="711" actId="478"/>
          <ac:spMkLst>
            <pc:docMk/>
            <pc:sldMk cId="2749596224" sldId="657"/>
            <ac:spMk id="2" creationId="{60E714BF-14D3-BC61-2D5E-E45DDA748365}"/>
          </ac:spMkLst>
        </pc:spChg>
        <pc:spChg chg="del mod">
          <ac:chgData name="Damian Gordon" userId="796278f3-970d-4a3b-8137-dc597a054133" providerId="ADAL" clId="{21BB717E-33C5-4C52-9768-27494DD65CD4}" dt="2025-04-30T11:06:59.520" v="713" actId="478"/>
          <ac:spMkLst>
            <pc:docMk/>
            <pc:sldMk cId="2749596224" sldId="657"/>
            <ac:spMk id="3" creationId="{ACB38799-7F82-1432-57DA-2E7D78C704E3}"/>
          </ac:spMkLst>
        </pc:spChg>
        <pc:spChg chg="add del mod">
          <ac:chgData name="Damian Gordon" userId="796278f3-970d-4a3b-8137-dc597a054133" providerId="ADAL" clId="{21BB717E-33C5-4C52-9768-27494DD65CD4}" dt="2025-04-30T11:06:56.881" v="712" actId="478"/>
          <ac:spMkLst>
            <pc:docMk/>
            <pc:sldMk cId="2749596224" sldId="657"/>
            <ac:spMk id="8" creationId="{BB047A4D-2A6E-00D4-DEF4-CC40B94196D3}"/>
          </ac:spMkLst>
        </pc:spChg>
        <pc:spChg chg="add del mod">
          <ac:chgData name="Damian Gordon" userId="796278f3-970d-4a3b-8137-dc597a054133" providerId="ADAL" clId="{21BB717E-33C5-4C52-9768-27494DD65CD4}" dt="2025-04-30T11:07:01.935" v="714" actId="478"/>
          <ac:spMkLst>
            <pc:docMk/>
            <pc:sldMk cId="2749596224" sldId="657"/>
            <ac:spMk id="13" creationId="{E80D64C9-D1D2-A320-6950-92EAD4FEDB9B}"/>
          </ac:spMkLst>
        </pc:spChg>
        <pc:spChg chg="add mod">
          <ac:chgData name="Damian Gordon" userId="796278f3-970d-4a3b-8137-dc597a054133" providerId="ADAL" clId="{21BB717E-33C5-4C52-9768-27494DD65CD4}" dt="2025-04-30T11:07:10.123" v="715"/>
          <ac:spMkLst>
            <pc:docMk/>
            <pc:sldMk cId="2749596224" sldId="657"/>
            <ac:spMk id="14" creationId="{6ED18432-D5C1-E727-0181-F33A4A36F3BC}"/>
          </ac:spMkLst>
        </pc:spChg>
        <pc:spChg chg="add mod">
          <ac:chgData name="Damian Gordon" userId="796278f3-970d-4a3b-8137-dc597a054133" providerId="ADAL" clId="{21BB717E-33C5-4C52-9768-27494DD65CD4}" dt="2025-04-30T11:09:56.405" v="759" actId="27636"/>
          <ac:spMkLst>
            <pc:docMk/>
            <pc:sldMk cId="2749596224" sldId="657"/>
            <ac:spMk id="15" creationId="{1A3D9759-C5A6-CBA7-F96C-EB0D10FFF9D5}"/>
          </ac:spMkLst>
        </pc:spChg>
        <pc:grpChg chg="add">
          <ac:chgData name="Damian Gordon" userId="796278f3-970d-4a3b-8137-dc597a054133" providerId="ADAL" clId="{21BB717E-33C5-4C52-9768-27494DD65CD4}" dt="2025-04-30T11:06:42.699" v="709" actId="26606"/>
          <ac:grpSpMkLst>
            <pc:docMk/>
            <pc:sldMk cId="2749596224" sldId="657"/>
            <ac:grpSpMk id="7" creationId="{8CE57D37-C2D0-066B-1AE3-6F4244344F27}"/>
          </ac:grpSpMkLst>
        </pc:grpChg>
        <pc:grpChg chg="del">
          <ac:chgData name="Damian Gordon" userId="796278f3-970d-4a3b-8137-dc597a054133" providerId="ADAL" clId="{21BB717E-33C5-4C52-9768-27494DD65CD4}" dt="2025-04-30T11:06:09.090" v="679"/>
          <ac:grpSpMkLst>
            <pc:docMk/>
            <pc:sldMk cId="2749596224" sldId="657"/>
            <ac:grpSpMk id="9" creationId="{2E188032-74A8-1172-A1A4-B8F9BF44B9E9}"/>
          </ac:grpSpMkLst>
        </pc:grpChg>
        <pc:picChg chg="del">
          <ac:chgData name="Damian Gordon" userId="796278f3-970d-4a3b-8137-dc597a054133" providerId="ADAL" clId="{21BB717E-33C5-4C52-9768-27494DD65CD4}" dt="2025-04-30T11:06:34.134" v="708" actId="478"/>
          <ac:picMkLst>
            <pc:docMk/>
            <pc:sldMk cId="2749596224" sldId="657"/>
            <ac:picMk id="5" creationId="{6A408645-01B4-0866-B49E-36C30D74E45A}"/>
          </ac:picMkLst>
        </pc:picChg>
        <pc:picChg chg="add">
          <ac:chgData name="Damian Gordon" userId="796278f3-970d-4a3b-8137-dc597a054133" providerId="ADAL" clId="{21BB717E-33C5-4C52-9768-27494DD65CD4}" dt="2025-04-30T11:06:42.699" v="709" actId="26606"/>
          <ac:picMkLst>
            <pc:docMk/>
            <pc:sldMk cId="2749596224" sldId="657"/>
            <ac:picMk id="6" creationId="{66B7A0F0-4D73-9500-FE0F-772DBDADDA0C}"/>
          </ac:picMkLst>
        </pc:picChg>
      </pc:sldChg>
      <pc:sldChg chg="addSp delSp modSp new mod">
        <pc:chgData name="Damian Gordon" userId="796278f3-970d-4a3b-8137-dc597a054133" providerId="ADAL" clId="{21BB717E-33C5-4C52-9768-27494DD65CD4}" dt="2025-04-30T11:19:10.440" v="934"/>
        <pc:sldMkLst>
          <pc:docMk/>
          <pc:sldMk cId="2237673432" sldId="658"/>
        </pc:sldMkLst>
        <pc:spChg chg="mod">
          <ac:chgData name="Damian Gordon" userId="796278f3-970d-4a3b-8137-dc597a054133" providerId="ADAL" clId="{21BB717E-33C5-4C52-9768-27494DD65CD4}" dt="2025-04-30T11:13:49.427" v="792" actId="20577"/>
          <ac:spMkLst>
            <pc:docMk/>
            <pc:sldMk cId="2237673432" sldId="658"/>
            <ac:spMk id="2" creationId="{CD1D5B56-5AE0-CDBC-58DC-372037A97BB5}"/>
          </ac:spMkLst>
        </pc:spChg>
        <pc:spChg chg="del">
          <ac:chgData name="Damian Gordon" userId="796278f3-970d-4a3b-8137-dc597a054133" providerId="ADAL" clId="{21BB717E-33C5-4C52-9768-27494DD65CD4}" dt="2025-04-30T11:13:52.781" v="793" actId="478"/>
          <ac:spMkLst>
            <pc:docMk/>
            <pc:sldMk cId="2237673432" sldId="658"/>
            <ac:spMk id="3" creationId="{C6F552F9-9182-2B80-7CA5-3ECBC9F13D1F}"/>
          </ac:spMkLst>
        </pc:spChg>
        <pc:graphicFrameChg chg="add mod modGraphic">
          <ac:chgData name="Damian Gordon" userId="796278f3-970d-4a3b-8137-dc597a054133" providerId="ADAL" clId="{21BB717E-33C5-4C52-9768-27494DD65CD4}" dt="2025-04-30T11:19:10.440" v="934"/>
          <ac:graphicFrameMkLst>
            <pc:docMk/>
            <pc:sldMk cId="2237673432" sldId="658"/>
            <ac:graphicFrameMk id="4" creationId="{AFF14DA9-0183-4F12-E0AA-E1548BA3C6E2}"/>
          </ac:graphicFrameMkLst>
        </pc:graphicFrameChg>
      </pc:sldChg>
      <pc:sldChg chg="addSp delSp modSp new mod setBg">
        <pc:chgData name="Damian Gordon" userId="796278f3-970d-4a3b-8137-dc597a054133" providerId="ADAL" clId="{21BB717E-33C5-4C52-9768-27494DD65CD4}" dt="2025-04-30T11:58:34.582" v="1348" actId="26606"/>
        <pc:sldMkLst>
          <pc:docMk/>
          <pc:sldMk cId="1853955111" sldId="659"/>
        </pc:sldMkLst>
        <pc:spChg chg="mod">
          <ac:chgData name="Damian Gordon" userId="796278f3-970d-4a3b-8137-dc597a054133" providerId="ADAL" clId="{21BB717E-33C5-4C52-9768-27494DD65CD4}" dt="2025-04-30T11:58:34.582" v="1348" actId="26606"/>
          <ac:spMkLst>
            <pc:docMk/>
            <pc:sldMk cId="1853955111" sldId="659"/>
            <ac:spMk id="2" creationId="{21FDEC4D-E4A2-1E4A-875A-A6721ED48F32}"/>
          </ac:spMkLst>
        </pc:spChg>
        <pc:spChg chg="add del mod">
          <ac:chgData name="Damian Gordon" userId="796278f3-970d-4a3b-8137-dc597a054133" providerId="ADAL" clId="{21BB717E-33C5-4C52-9768-27494DD65CD4}" dt="2025-04-30T11:58:34.582" v="1348" actId="26606"/>
          <ac:spMkLst>
            <pc:docMk/>
            <pc:sldMk cId="1853955111" sldId="659"/>
            <ac:spMk id="3" creationId="{3B48AFE9-5D75-6B5B-8DBF-AF2FA35D68D9}"/>
          </ac:spMkLst>
        </pc:spChg>
        <pc:spChg chg="add mod">
          <ac:chgData name="Damian Gordon" userId="796278f3-970d-4a3b-8137-dc597a054133" providerId="ADAL" clId="{21BB717E-33C5-4C52-9768-27494DD65CD4}" dt="2025-04-30T11:21:33.024" v="956"/>
          <ac:spMkLst>
            <pc:docMk/>
            <pc:sldMk cId="1853955111" sldId="659"/>
            <ac:spMk id="4" creationId="{7EE02A44-95FD-CE3C-6271-D15D32563450}"/>
          </ac:spMkLst>
        </pc:spChg>
        <pc:spChg chg="add">
          <ac:chgData name="Damian Gordon" userId="796278f3-970d-4a3b-8137-dc597a054133" providerId="ADAL" clId="{21BB717E-33C5-4C52-9768-27494DD65CD4}" dt="2025-04-30T11:58:34.582" v="1348" actId="26606"/>
          <ac:spMkLst>
            <pc:docMk/>
            <pc:sldMk cId="1853955111" sldId="659"/>
            <ac:spMk id="6" creationId="{35DB3719-6FDC-4E5D-891D-FF40B7300F64}"/>
          </ac:spMkLst>
        </pc:spChg>
        <pc:spChg chg="add">
          <ac:chgData name="Damian Gordon" userId="796278f3-970d-4a3b-8137-dc597a054133" providerId="ADAL" clId="{21BB717E-33C5-4C52-9768-27494DD65CD4}" dt="2025-04-30T11:58:34.582" v="1348" actId="26606"/>
          <ac:spMkLst>
            <pc:docMk/>
            <pc:sldMk cId="1853955111" sldId="659"/>
            <ac:spMk id="7" creationId="{E0CBAC23-2E3F-4A90-BA59-F8299F6A5439}"/>
          </ac:spMkLst>
        </pc:spChg>
        <pc:spChg chg="add del">
          <ac:chgData name="Damian Gordon" userId="796278f3-970d-4a3b-8137-dc597a054133" providerId="ADAL" clId="{21BB717E-33C5-4C52-9768-27494DD65CD4}" dt="2025-04-30T11:58:27.545" v="1347" actId="26606"/>
          <ac:spMkLst>
            <pc:docMk/>
            <pc:sldMk cId="1853955111" sldId="659"/>
            <ac:spMk id="9" creationId="{BACC6370-2D7E-4714-9D71-7542949D7D5D}"/>
          </ac:spMkLst>
        </pc:spChg>
        <pc:spChg chg="add del">
          <ac:chgData name="Damian Gordon" userId="796278f3-970d-4a3b-8137-dc597a054133" providerId="ADAL" clId="{21BB717E-33C5-4C52-9768-27494DD65CD4}" dt="2025-04-30T11:58:27.545" v="1347" actId="26606"/>
          <ac:spMkLst>
            <pc:docMk/>
            <pc:sldMk cId="1853955111" sldId="659"/>
            <ac:spMk id="11" creationId="{256B2C21-A230-48C0-8DF1-C46611373C44}"/>
          </ac:spMkLst>
        </pc:spChg>
        <pc:spChg chg="add del">
          <ac:chgData name="Damian Gordon" userId="796278f3-970d-4a3b-8137-dc597a054133" providerId="ADAL" clId="{21BB717E-33C5-4C52-9768-27494DD65CD4}" dt="2025-04-30T11:58:27.545" v="1347" actId="26606"/>
          <ac:spMkLst>
            <pc:docMk/>
            <pc:sldMk cId="1853955111" sldId="659"/>
            <ac:spMk id="13" creationId="{3847E18C-932D-4C95-AABA-FEC7C9499AD7}"/>
          </ac:spMkLst>
        </pc:spChg>
        <pc:spChg chg="add del">
          <ac:chgData name="Damian Gordon" userId="796278f3-970d-4a3b-8137-dc597a054133" providerId="ADAL" clId="{21BB717E-33C5-4C52-9768-27494DD65CD4}" dt="2025-04-30T11:58:27.545" v="1347" actId="26606"/>
          <ac:spMkLst>
            <pc:docMk/>
            <pc:sldMk cId="1853955111" sldId="659"/>
            <ac:spMk id="15" creationId="{3150CB11-0C61-439E-910F-5787759E72A0}"/>
          </ac:spMkLst>
        </pc:spChg>
        <pc:spChg chg="add del">
          <ac:chgData name="Damian Gordon" userId="796278f3-970d-4a3b-8137-dc597a054133" providerId="ADAL" clId="{21BB717E-33C5-4C52-9768-27494DD65CD4}" dt="2025-04-30T11:58:27.545" v="1347" actId="26606"/>
          <ac:spMkLst>
            <pc:docMk/>
            <pc:sldMk cId="1853955111" sldId="659"/>
            <ac:spMk id="17" creationId="{43F8A58B-5155-44CE-A5FF-7647B47D0A7A}"/>
          </ac:spMkLst>
        </pc:spChg>
        <pc:spChg chg="add del">
          <ac:chgData name="Damian Gordon" userId="796278f3-970d-4a3b-8137-dc597a054133" providerId="ADAL" clId="{21BB717E-33C5-4C52-9768-27494DD65CD4}" dt="2025-04-30T11:58:27.545" v="1347" actId="26606"/>
          <ac:spMkLst>
            <pc:docMk/>
            <pc:sldMk cId="1853955111" sldId="659"/>
            <ac:spMk id="19" creationId="{443F2ACA-E6D6-4028-82DD-F03C262D5DE6}"/>
          </ac:spMkLst>
        </pc:spChg>
        <pc:graphicFrameChg chg="add del">
          <ac:chgData name="Damian Gordon" userId="796278f3-970d-4a3b-8137-dc597a054133" providerId="ADAL" clId="{21BB717E-33C5-4C52-9768-27494DD65CD4}" dt="2025-04-30T11:58:27.545" v="1347" actId="26606"/>
          <ac:graphicFrameMkLst>
            <pc:docMk/>
            <pc:sldMk cId="1853955111" sldId="659"/>
            <ac:graphicFrameMk id="5" creationId="{CE7BA3B3-F168-543C-89DB-743762AFC9B2}"/>
          </ac:graphicFrameMkLst>
        </pc:graphicFrameChg>
        <pc:graphicFrameChg chg="add">
          <ac:chgData name="Damian Gordon" userId="796278f3-970d-4a3b-8137-dc597a054133" providerId="ADAL" clId="{21BB717E-33C5-4C52-9768-27494DD65CD4}" dt="2025-04-30T11:58:34.582" v="1348" actId="26606"/>
          <ac:graphicFrameMkLst>
            <pc:docMk/>
            <pc:sldMk cId="1853955111" sldId="659"/>
            <ac:graphicFrameMk id="8" creationId="{A2A4A8FA-7C16-C501-2EB4-9B20C5FC11E8}"/>
          </ac:graphicFrameMkLst>
        </pc:graphicFrameChg>
      </pc:sldChg>
      <pc:sldChg chg="addSp delSp modSp add mod ord setBg">
        <pc:chgData name="Damian Gordon" userId="796278f3-970d-4a3b-8137-dc597a054133" providerId="ADAL" clId="{21BB717E-33C5-4C52-9768-27494DD65CD4}" dt="2025-04-30T11:26:52.261" v="986"/>
        <pc:sldMkLst>
          <pc:docMk/>
          <pc:sldMk cId="3474285688" sldId="660"/>
        </pc:sldMkLst>
        <pc:spChg chg="mod">
          <ac:chgData name="Damian Gordon" userId="796278f3-970d-4a3b-8137-dc597a054133" providerId="ADAL" clId="{21BB717E-33C5-4C52-9768-27494DD65CD4}" dt="2025-04-30T11:25:43.869" v="973" actId="26606"/>
          <ac:spMkLst>
            <pc:docMk/>
            <pc:sldMk cId="3474285688" sldId="660"/>
            <ac:spMk id="2" creationId="{320BBCBB-DD0E-29DB-97AD-D00C9B09CFD3}"/>
          </ac:spMkLst>
        </pc:spChg>
        <pc:spChg chg="del">
          <ac:chgData name="Damian Gordon" userId="796278f3-970d-4a3b-8137-dc597a054133" providerId="ADAL" clId="{21BB717E-33C5-4C52-9768-27494DD65CD4}" dt="2025-04-30T11:25:43.869" v="973" actId="26606"/>
          <ac:spMkLst>
            <pc:docMk/>
            <pc:sldMk cId="3474285688" sldId="660"/>
            <ac:spMk id="3" creationId="{852729C7-3B82-DD94-D637-AF6D15DD9085}"/>
          </ac:spMkLst>
        </pc:spChg>
        <pc:spChg chg="add del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9" creationId="{BACC6370-2D7E-4714-9D71-7542949D7D5D}"/>
          </ac:spMkLst>
        </pc:spChg>
        <pc:spChg chg="add del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11" creationId="{256B2C21-A230-48C0-8DF1-C46611373C44}"/>
          </ac:spMkLst>
        </pc:spChg>
        <pc:spChg chg="add del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13" creationId="{3847E18C-932D-4C95-AABA-FEC7C9499AD7}"/>
          </ac:spMkLst>
        </pc:spChg>
        <pc:spChg chg="add del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15" creationId="{3150CB11-0C61-439E-910F-5787759E72A0}"/>
          </ac:spMkLst>
        </pc:spChg>
        <pc:spChg chg="add del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17" creationId="{43F8A58B-5155-44CE-A5FF-7647B47D0A7A}"/>
          </ac:spMkLst>
        </pc:spChg>
        <pc:spChg chg="add del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19" creationId="{443F2ACA-E6D6-4028-82DD-F03C262D5DE6}"/>
          </ac:spMkLst>
        </pc:spChg>
        <pc:spChg chg="add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24" creationId="{BACC6370-2D7E-4714-9D71-7542949D7D5D}"/>
          </ac:spMkLst>
        </pc:spChg>
        <pc:spChg chg="add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28" creationId="{3847E18C-932D-4C95-AABA-FEC7C9499AD7}"/>
          </ac:spMkLst>
        </pc:spChg>
        <pc:spChg chg="add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32" creationId="{43F8A58B-5155-44CE-A5FF-7647B47D0A7A}"/>
          </ac:spMkLst>
        </pc:spChg>
        <pc:spChg chg="add">
          <ac:chgData name="Damian Gordon" userId="796278f3-970d-4a3b-8137-dc597a054133" providerId="ADAL" clId="{21BB717E-33C5-4C52-9768-27494DD65CD4}" dt="2025-04-30T11:26:37.697" v="984" actId="26606"/>
          <ac:spMkLst>
            <pc:docMk/>
            <pc:sldMk cId="3474285688" sldId="660"/>
            <ac:spMk id="34" creationId="{443F2ACA-E6D6-4028-82DD-F03C262D5DE6}"/>
          </ac:spMkLst>
        </pc:spChg>
        <pc:graphicFrameChg chg="add mod">
          <ac:chgData name="Damian Gordon" userId="796278f3-970d-4a3b-8137-dc597a054133" providerId="ADAL" clId="{21BB717E-33C5-4C52-9768-27494DD65CD4}" dt="2025-04-30T11:26:09.640" v="983" actId="20577"/>
          <ac:graphicFrameMkLst>
            <pc:docMk/>
            <pc:sldMk cId="3474285688" sldId="660"/>
            <ac:graphicFrameMk id="5" creationId="{D74AC898-25C3-5E23-14A3-62AD695965F4}"/>
          </ac:graphicFrameMkLst>
        </pc:graphicFrameChg>
      </pc:sldChg>
      <pc:sldChg chg="modSp add mod">
        <pc:chgData name="Damian Gordon" userId="796278f3-970d-4a3b-8137-dc597a054133" providerId="ADAL" clId="{21BB717E-33C5-4C52-9768-27494DD65CD4}" dt="2025-04-30T11:57:59.119" v="1345" actId="113"/>
        <pc:sldMkLst>
          <pc:docMk/>
          <pc:sldMk cId="3579717847" sldId="661"/>
        </pc:sldMkLst>
        <pc:spChg chg="mod">
          <ac:chgData name="Damian Gordon" userId="796278f3-970d-4a3b-8137-dc597a054133" providerId="ADAL" clId="{21BB717E-33C5-4C52-9768-27494DD65CD4}" dt="2025-04-30T11:48:17.818" v="1081" actId="20577"/>
          <ac:spMkLst>
            <pc:docMk/>
            <pc:sldMk cId="3579717847" sldId="661"/>
            <ac:spMk id="2" creationId="{3933A1CE-7EDB-BC97-36E4-3FC761BE18EA}"/>
          </ac:spMkLst>
        </pc:spChg>
        <pc:spChg chg="mod">
          <ac:chgData name="Damian Gordon" userId="796278f3-970d-4a3b-8137-dc597a054133" providerId="ADAL" clId="{21BB717E-33C5-4C52-9768-27494DD65CD4}" dt="2025-04-30T11:57:59.119" v="1345" actId="113"/>
          <ac:spMkLst>
            <pc:docMk/>
            <pc:sldMk cId="3579717847" sldId="661"/>
            <ac:spMk id="3" creationId="{9CFA15C5-5F86-44B4-6161-016FA09DF7F4}"/>
          </ac:spMkLst>
        </pc:spChg>
      </pc:sldChg>
      <pc:sldChg chg="addSp delSp modSp add mod ord chgLayout">
        <pc:chgData name="Damian Gordon" userId="796278f3-970d-4a3b-8137-dc597a054133" providerId="ADAL" clId="{21BB717E-33C5-4C52-9768-27494DD65CD4}" dt="2025-04-30T11:59:21.339" v="1353"/>
        <pc:sldMkLst>
          <pc:docMk/>
          <pc:sldMk cId="582561648" sldId="662"/>
        </pc:sldMkLst>
        <pc:spChg chg="mod ord">
          <ac:chgData name="Damian Gordon" userId="796278f3-970d-4a3b-8137-dc597a054133" providerId="ADAL" clId="{21BB717E-33C5-4C52-9768-27494DD65CD4}" dt="2025-04-30T11:54:33.899" v="1093" actId="700"/>
          <ac:spMkLst>
            <pc:docMk/>
            <pc:sldMk cId="582561648" sldId="662"/>
            <ac:spMk id="2" creationId="{8AB7E58D-8E41-FB52-BBC6-946F1139A613}"/>
          </ac:spMkLst>
        </pc:spChg>
        <pc:spChg chg="del">
          <ac:chgData name="Damian Gordon" userId="796278f3-970d-4a3b-8137-dc597a054133" providerId="ADAL" clId="{21BB717E-33C5-4C52-9768-27494DD65CD4}" dt="2025-04-30T11:52:53.280" v="1083" actId="478"/>
          <ac:spMkLst>
            <pc:docMk/>
            <pc:sldMk cId="582561648" sldId="662"/>
            <ac:spMk id="3" creationId="{B546779F-2C94-EDF4-2865-6E8B3D2DAE78}"/>
          </ac:spMkLst>
        </pc:spChg>
        <pc:spChg chg="add del mod">
          <ac:chgData name="Damian Gordon" userId="796278f3-970d-4a3b-8137-dc597a054133" providerId="ADAL" clId="{21BB717E-33C5-4C52-9768-27494DD65CD4}" dt="2025-04-30T11:54:08.746" v="1086" actId="931"/>
          <ac:spMkLst>
            <pc:docMk/>
            <pc:sldMk cId="582561648" sldId="662"/>
            <ac:spMk id="5" creationId="{9DE2A5C9-1194-E8AA-1717-1947BABF4E78}"/>
          </ac:spMkLst>
        </pc:spChg>
        <pc:spChg chg="add del mod">
          <ac:chgData name="Damian Gordon" userId="796278f3-970d-4a3b-8137-dc597a054133" providerId="ADAL" clId="{21BB717E-33C5-4C52-9768-27494DD65CD4}" dt="2025-04-30T11:55:42.670" v="1219" actId="20577"/>
          <ac:spMkLst>
            <pc:docMk/>
            <pc:sldMk cId="582561648" sldId="662"/>
            <ac:spMk id="9" creationId="{E3423A9D-B0D2-A409-CD65-252F52A3AA9B}"/>
          </ac:spMkLst>
        </pc:spChg>
        <pc:picChg chg="add del mod ord">
          <ac:chgData name="Damian Gordon" userId="796278f3-970d-4a3b-8137-dc597a054133" providerId="ADAL" clId="{21BB717E-33C5-4C52-9768-27494DD65CD4}" dt="2025-04-30T11:54:36.345" v="1094" actId="21"/>
          <ac:picMkLst>
            <pc:docMk/>
            <pc:sldMk cId="582561648" sldId="662"/>
            <ac:picMk id="7" creationId="{294A8FD0-6607-2CD4-C99C-5EFCEBA80583}"/>
          </ac:picMkLst>
        </pc:picChg>
        <pc:picChg chg="add mod">
          <ac:chgData name="Damian Gordon" userId="796278f3-970d-4a3b-8137-dc597a054133" providerId="ADAL" clId="{21BB717E-33C5-4C52-9768-27494DD65CD4}" dt="2025-04-30T11:54:40.476" v="1098"/>
          <ac:picMkLst>
            <pc:docMk/>
            <pc:sldMk cId="582561648" sldId="662"/>
            <ac:picMk id="10" creationId="{294A8FD0-6607-2CD4-C99C-5EFCEBA80583}"/>
          </ac:picMkLst>
        </pc:picChg>
        <pc:picChg chg="add mod">
          <ac:chgData name="Damian Gordon" userId="796278f3-970d-4a3b-8137-dc597a054133" providerId="ADAL" clId="{21BB717E-33C5-4C52-9768-27494DD65CD4}" dt="2025-04-30T11:54:39.965" v="1097"/>
          <ac:picMkLst>
            <pc:docMk/>
            <pc:sldMk cId="582561648" sldId="662"/>
            <ac:picMk id="11" creationId="{E808A520-96F8-6CA9-FCF0-2EA4823DB022}"/>
          </ac:picMkLst>
        </pc:picChg>
        <pc:picChg chg="add mod">
          <ac:chgData name="Damian Gordon" userId="796278f3-970d-4a3b-8137-dc597a054133" providerId="ADAL" clId="{21BB717E-33C5-4C52-9768-27494DD65CD4}" dt="2025-04-30T11:54:53.850" v="1111" actId="14100"/>
          <ac:picMkLst>
            <pc:docMk/>
            <pc:sldMk cId="582561648" sldId="662"/>
            <ac:picMk id="12" creationId="{5450695C-7E78-D8EB-E590-11BA257C4730}"/>
          </ac:picMkLst>
        </pc:picChg>
      </pc:sldChg>
      <pc:sldChg chg="delSp add del setBg delDesignElem">
        <pc:chgData name="Damian Gordon" userId="796278f3-970d-4a3b-8137-dc597a054133" providerId="ADAL" clId="{21BB717E-33C5-4C52-9768-27494DD65CD4}" dt="2025-04-30T11:59:17.293" v="1351" actId="47"/>
        <pc:sldMkLst>
          <pc:docMk/>
          <pc:sldMk cId="2857116771" sldId="663"/>
        </pc:sldMkLst>
        <pc:spChg chg="del">
          <ac:chgData name="Damian Gordon" userId="796278f3-970d-4a3b-8137-dc597a054133" providerId="ADAL" clId="{21BB717E-33C5-4C52-9768-27494DD65CD4}" dt="2025-04-30T11:59:05.116" v="1350"/>
          <ac:spMkLst>
            <pc:docMk/>
            <pc:sldMk cId="2857116771" sldId="663"/>
            <ac:spMk id="24" creationId="{92B45063-DF23-D3BE-212E-512ADDC6B565}"/>
          </ac:spMkLst>
        </pc:spChg>
        <pc:spChg chg="del">
          <ac:chgData name="Damian Gordon" userId="796278f3-970d-4a3b-8137-dc597a054133" providerId="ADAL" clId="{21BB717E-33C5-4C52-9768-27494DD65CD4}" dt="2025-04-30T11:59:05.116" v="1350"/>
          <ac:spMkLst>
            <pc:docMk/>
            <pc:sldMk cId="2857116771" sldId="663"/>
            <ac:spMk id="26" creationId="{6A5C673E-C8B1-0E43-97A8-D991043A81CC}"/>
          </ac:spMkLst>
        </pc:spChg>
        <pc:spChg chg="del">
          <ac:chgData name="Damian Gordon" userId="796278f3-970d-4a3b-8137-dc597a054133" providerId="ADAL" clId="{21BB717E-33C5-4C52-9768-27494DD65CD4}" dt="2025-04-30T11:59:05.116" v="1350"/>
          <ac:spMkLst>
            <pc:docMk/>
            <pc:sldMk cId="2857116771" sldId="663"/>
            <ac:spMk id="28" creationId="{69686DFB-6F65-369E-E671-65F6C97CB884}"/>
          </ac:spMkLst>
        </pc:spChg>
        <pc:spChg chg="del">
          <ac:chgData name="Damian Gordon" userId="796278f3-970d-4a3b-8137-dc597a054133" providerId="ADAL" clId="{21BB717E-33C5-4C52-9768-27494DD65CD4}" dt="2025-04-30T11:59:05.116" v="1350"/>
          <ac:spMkLst>
            <pc:docMk/>
            <pc:sldMk cId="2857116771" sldId="663"/>
            <ac:spMk id="30" creationId="{BB1605A5-61FE-BFE8-EF22-00993E3C7D6C}"/>
          </ac:spMkLst>
        </pc:spChg>
        <pc:spChg chg="del">
          <ac:chgData name="Damian Gordon" userId="796278f3-970d-4a3b-8137-dc597a054133" providerId="ADAL" clId="{21BB717E-33C5-4C52-9768-27494DD65CD4}" dt="2025-04-30T11:59:05.116" v="1350"/>
          <ac:spMkLst>
            <pc:docMk/>
            <pc:sldMk cId="2857116771" sldId="663"/>
            <ac:spMk id="32" creationId="{8DA533CE-CBA1-2524-67CE-6F516151509B}"/>
          </ac:spMkLst>
        </pc:spChg>
        <pc:spChg chg="del">
          <ac:chgData name="Damian Gordon" userId="796278f3-970d-4a3b-8137-dc597a054133" providerId="ADAL" clId="{21BB717E-33C5-4C52-9768-27494DD65CD4}" dt="2025-04-30T11:59:05.116" v="1350"/>
          <ac:spMkLst>
            <pc:docMk/>
            <pc:sldMk cId="2857116771" sldId="663"/>
            <ac:spMk id="34" creationId="{77049CE0-A17C-B3B0-0DF6-068BA2EF88A8}"/>
          </ac:spMkLst>
        </pc:spChg>
      </pc:sldChg>
      <pc:sldChg chg="modSp add mod">
        <pc:chgData name="Damian Gordon" userId="796278f3-970d-4a3b-8137-dc597a054133" providerId="ADAL" clId="{21BB717E-33C5-4C52-9768-27494DD65CD4}" dt="2025-04-30T13:37:10.771" v="1385" actId="113"/>
        <pc:sldMkLst>
          <pc:docMk/>
          <pc:sldMk cId="4287653458" sldId="664"/>
        </pc:sldMkLst>
        <pc:spChg chg="mod">
          <ac:chgData name="Damian Gordon" userId="796278f3-970d-4a3b-8137-dc597a054133" providerId="ADAL" clId="{21BB717E-33C5-4C52-9768-27494DD65CD4}" dt="2025-04-30T11:59:27.764" v="1361" actId="20577"/>
          <ac:spMkLst>
            <pc:docMk/>
            <pc:sldMk cId="4287653458" sldId="664"/>
            <ac:spMk id="2" creationId="{30C6B310-57F0-C682-456E-89A070AA9502}"/>
          </ac:spMkLst>
        </pc:spChg>
        <pc:spChg chg="mod">
          <ac:chgData name="Damian Gordon" userId="796278f3-970d-4a3b-8137-dc597a054133" providerId="ADAL" clId="{21BB717E-33C5-4C52-9768-27494DD65CD4}" dt="2025-04-30T13:37:10.771" v="1385" actId="113"/>
          <ac:spMkLst>
            <pc:docMk/>
            <pc:sldMk cId="4287653458" sldId="664"/>
            <ac:spMk id="3" creationId="{D4DB0810-6F46-F01F-1E3E-8248B826AAE7}"/>
          </ac:spMkLst>
        </pc:spChg>
      </pc:sldChg>
      <pc:sldChg chg="modSp add mod ord">
        <pc:chgData name="Damian Gordon" userId="796278f3-970d-4a3b-8137-dc597a054133" providerId="ADAL" clId="{21BB717E-33C5-4C52-9768-27494DD65CD4}" dt="2025-04-30T13:38:39.398" v="1408"/>
        <pc:sldMkLst>
          <pc:docMk/>
          <pc:sldMk cId="1618782544" sldId="665"/>
        </pc:sldMkLst>
        <pc:spChg chg="mod">
          <ac:chgData name="Damian Gordon" userId="796278f3-970d-4a3b-8137-dc597a054133" providerId="ADAL" clId="{21BB717E-33C5-4C52-9768-27494DD65CD4}" dt="2025-04-30T13:38:24.608" v="1403" actId="20577"/>
          <ac:spMkLst>
            <pc:docMk/>
            <pc:sldMk cId="1618782544" sldId="665"/>
            <ac:spMk id="2" creationId="{33CB86F0-584E-4CB9-4A9A-B95E30FE19FD}"/>
          </ac:spMkLst>
        </pc:spChg>
        <pc:spChg chg="mod">
          <ac:chgData name="Damian Gordon" userId="796278f3-970d-4a3b-8137-dc597a054133" providerId="ADAL" clId="{21BB717E-33C5-4C52-9768-27494DD65CD4}" dt="2025-04-30T13:38:31.958" v="1406" actId="20577"/>
          <ac:spMkLst>
            <pc:docMk/>
            <pc:sldMk cId="1618782544" sldId="665"/>
            <ac:spMk id="3" creationId="{DA12A59B-8605-B51A-3A69-D7D29CEA5D57}"/>
          </ac:spMkLst>
        </pc:spChg>
      </pc:sldChg>
      <pc:sldChg chg="delSp modSp add mod setBg delDesignElem">
        <pc:chgData name="Damian Gordon" userId="796278f3-970d-4a3b-8137-dc597a054133" providerId="ADAL" clId="{21BB717E-33C5-4C52-9768-27494DD65CD4}" dt="2025-04-30T13:39:26.332" v="1425" actId="27636"/>
        <pc:sldMkLst>
          <pc:docMk/>
          <pc:sldMk cId="474246017" sldId="666"/>
        </pc:sldMkLst>
        <pc:spChg chg="mod">
          <ac:chgData name="Damian Gordon" userId="796278f3-970d-4a3b-8137-dc597a054133" providerId="ADAL" clId="{21BB717E-33C5-4C52-9768-27494DD65CD4}" dt="2025-04-30T13:39:26.332" v="1425" actId="27636"/>
          <ac:spMkLst>
            <pc:docMk/>
            <pc:sldMk cId="474246017" sldId="666"/>
            <ac:spMk id="4" creationId="{634251BD-1150-7FD1-422A-4557D2BD1AE4}"/>
          </ac:spMkLst>
        </pc:spChg>
        <pc:spChg chg="del">
          <ac:chgData name="Damian Gordon" userId="796278f3-970d-4a3b-8137-dc597a054133" providerId="ADAL" clId="{21BB717E-33C5-4C52-9768-27494DD65CD4}" dt="2025-04-30T13:39:18.352" v="1411"/>
          <ac:spMkLst>
            <pc:docMk/>
            <pc:sldMk cId="474246017" sldId="666"/>
            <ac:spMk id="23" creationId="{1D72A1B0-6B04-909D-EA47-7B1CE2CEA998}"/>
          </ac:spMkLst>
        </pc:spChg>
        <pc:spChg chg="del">
          <ac:chgData name="Damian Gordon" userId="796278f3-970d-4a3b-8137-dc597a054133" providerId="ADAL" clId="{21BB717E-33C5-4C52-9768-27494DD65CD4}" dt="2025-04-30T13:39:18.352" v="1411"/>
          <ac:spMkLst>
            <pc:docMk/>
            <pc:sldMk cId="474246017" sldId="666"/>
            <ac:spMk id="25" creationId="{B2CB4F04-C458-D1EC-83F6-92FA605047A7}"/>
          </ac:spMkLst>
        </pc:spChg>
        <pc:grpChg chg="del">
          <ac:chgData name="Damian Gordon" userId="796278f3-970d-4a3b-8137-dc597a054133" providerId="ADAL" clId="{21BB717E-33C5-4C52-9768-27494DD65CD4}" dt="2025-04-30T13:39:18.352" v="1411"/>
          <ac:grpSpMkLst>
            <pc:docMk/>
            <pc:sldMk cId="474246017" sldId="666"/>
            <ac:grpSpMk id="27" creationId="{D7FE6997-BD1A-3193-2B92-9756C4FF86DB}"/>
          </ac:grpSpMkLst>
        </pc:grpChg>
      </pc:sldChg>
      <pc:sldChg chg="addSp delSp modSp add mod setBg delDesignElem">
        <pc:chgData name="Damian Gordon" userId="796278f3-970d-4a3b-8137-dc597a054133" providerId="ADAL" clId="{21BB717E-33C5-4C52-9768-27494DD65CD4}" dt="2025-04-30T13:40:17.470" v="1449" actId="20577"/>
        <pc:sldMkLst>
          <pc:docMk/>
          <pc:sldMk cId="1477522884" sldId="667"/>
        </pc:sldMkLst>
        <pc:spChg chg="mod">
          <ac:chgData name="Damian Gordon" userId="796278f3-970d-4a3b-8137-dc597a054133" providerId="ADAL" clId="{21BB717E-33C5-4C52-9768-27494DD65CD4}" dt="2025-04-30T13:39:54.124" v="1440" actId="14100"/>
          <ac:spMkLst>
            <pc:docMk/>
            <pc:sldMk cId="1477522884" sldId="667"/>
            <ac:spMk id="2" creationId="{BE2DAC75-89A7-B6F4-4AB1-52F5711F986C}"/>
          </ac:spMkLst>
        </pc:spChg>
        <pc:spChg chg="mod">
          <ac:chgData name="Damian Gordon" userId="796278f3-970d-4a3b-8137-dc597a054133" providerId="ADAL" clId="{21BB717E-33C5-4C52-9768-27494DD65CD4}" dt="2025-04-30T13:40:17.470" v="1449" actId="20577"/>
          <ac:spMkLst>
            <pc:docMk/>
            <pc:sldMk cId="1477522884" sldId="667"/>
            <ac:spMk id="3" creationId="{9BFB76D0-0B55-C0AE-1580-6A933B788B92}"/>
          </ac:spMkLst>
        </pc:spChg>
        <pc:spChg chg="add">
          <ac:chgData name="Damian Gordon" userId="796278f3-970d-4a3b-8137-dc597a054133" providerId="ADAL" clId="{21BB717E-33C5-4C52-9768-27494DD65CD4}" dt="2025-04-30T13:39:42.016" v="1426" actId="26606"/>
          <ac:spMkLst>
            <pc:docMk/>
            <pc:sldMk cId="1477522884" sldId="667"/>
            <ac:spMk id="5" creationId="{907EF6B7-1338-4443-8C46-6A318D952DFD}"/>
          </ac:spMkLst>
        </pc:spChg>
        <pc:spChg chg="add">
          <ac:chgData name="Damian Gordon" userId="796278f3-970d-4a3b-8137-dc597a054133" providerId="ADAL" clId="{21BB717E-33C5-4C52-9768-27494DD65CD4}" dt="2025-04-30T13:39:42.016" v="1426" actId="26606"/>
          <ac:spMkLst>
            <pc:docMk/>
            <pc:sldMk cId="1477522884" sldId="667"/>
            <ac:spMk id="6" creationId="{DAAE4CDD-124C-4DCF-9584-B6033B545DD5}"/>
          </ac:spMkLst>
        </pc:spChg>
        <pc:spChg chg="add">
          <ac:chgData name="Damian Gordon" userId="796278f3-970d-4a3b-8137-dc597a054133" providerId="ADAL" clId="{21BB717E-33C5-4C52-9768-27494DD65CD4}" dt="2025-04-30T13:39:42.016" v="1426" actId="26606"/>
          <ac:spMkLst>
            <pc:docMk/>
            <pc:sldMk cId="1477522884" sldId="667"/>
            <ac:spMk id="7" creationId="{081E4A58-353D-44AE-B2FC-2A74E2E400F7}"/>
          </ac:spMkLst>
        </pc:spChg>
        <pc:spChg chg="del">
          <ac:chgData name="Damian Gordon" userId="796278f3-970d-4a3b-8137-dc597a054133" providerId="ADAL" clId="{21BB717E-33C5-4C52-9768-27494DD65CD4}" dt="2025-04-30T13:39:18.352" v="1411"/>
          <ac:spMkLst>
            <pc:docMk/>
            <pc:sldMk cId="1477522884" sldId="667"/>
            <ac:spMk id="8" creationId="{A5C3EE9E-EB19-EA9F-EC53-655114E84541}"/>
          </ac:spMkLst>
        </pc:spChg>
        <pc:spChg chg="del">
          <ac:chgData name="Damian Gordon" userId="796278f3-970d-4a3b-8137-dc597a054133" providerId="ADAL" clId="{21BB717E-33C5-4C52-9768-27494DD65CD4}" dt="2025-04-30T13:39:18.352" v="1411"/>
          <ac:spMkLst>
            <pc:docMk/>
            <pc:sldMk cId="1477522884" sldId="667"/>
            <ac:spMk id="10" creationId="{12DD806F-575A-1339-CE3A-19DF92B34D67}"/>
          </ac:spMkLst>
        </pc:spChg>
        <pc:spChg chg="del">
          <ac:chgData name="Damian Gordon" userId="796278f3-970d-4a3b-8137-dc597a054133" providerId="ADAL" clId="{21BB717E-33C5-4C52-9768-27494DD65CD4}" dt="2025-04-30T13:39:18.352" v="1411"/>
          <ac:spMkLst>
            <pc:docMk/>
            <pc:sldMk cId="1477522884" sldId="667"/>
            <ac:spMk id="12" creationId="{F370C346-FE58-5E2E-32E4-EBA254B5FCBC}"/>
          </ac:spMkLst>
        </pc:spChg>
      </pc:sldChg>
      <pc:sldChg chg="modSp new mod ord">
        <pc:chgData name="Damian Gordon" userId="796278f3-970d-4a3b-8137-dc597a054133" providerId="ADAL" clId="{21BB717E-33C5-4C52-9768-27494DD65CD4}" dt="2025-04-30T14:10:48.198" v="2132" actId="20577"/>
        <pc:sldMkLst>
          <pc:docMk/>
          <pc:sldMk cId="3087499854" sldId="668"/>
        </pc:sldMkLst>
        <pc:spChg chg="mod">
          <ac:chgData name="Damian Gordon" userId="796278f3-970d-4a3b-8137-dc597a054133" providerId="ADAL" clId="{21BB717E-33C5-4C52-9768-27494DD65CD4}" dt="2025-04-30T13:41:11.370" v="1466" actId="20577"/>
          <ac:spMkLst>
            <pc:docMk/>
            <pc:sldMk cId="3087499854" sldId="668"/>
            <ac:spMk id="2" creationId="{6D207AC4-8273-1E6D-DFEB-603495650C49}"/>
          </ac:spMkLst>
        </pc:spChg>
        <pc:spChg chg="mod">
          <ac:chgData name="Damian Gordon" userId="796278f3-970d-4a3b-8137-dc597a054133" providerId="ADAL" clId="{21BB717E-33C5-4C52-9768-27494DD65CD4}" dt="2025-04-30T14:10:48.198" v="2132" actId="20577"/>
          <ac:spMkLst>
            <pc:docMk/>
            <pc:sldMk cId="3087499854" sldId="668"/>
            <ac:spMk id="3" creationId="{C10DB295-B9DB-81A2-C16F-84033414D3C0}"/>
          </ac:spMkLst>
        </pc:spChg>
      </pc:sldChg>
      <pc:sldChg chg="addSp delSp modSp add mod ord">
        <pc:chgData name="Damian Gordon" userId="796278f3-970d-4a3b-8137-dc597a054133" providerId="ADAL" clId="{21BB717E-33C5-4C52-9768-27494DD65CD4}" dt="2025-04-30T13:50:01.804" v="1759"/>
        <pc:sldMkLst>
          <pc:docMk/>
          <pc:sldMk cId="2048733484" sldId="669"/>
        </pc:sldMkLst>
        <pc:spChg chg="mod">
          <ac:chgData name="Damian Gordon" userId="796278f3-970d-4a3b-8137-dc597a054133" providerId="ADAL" clId="{21BB717E-33C5-4C52-9768-27494DD65CD4}" dt="2025-04-30T13:43:41.132" v="1612" actId="20577"/>
          <ac:spMkLst>
            <pc:docMk/>
            <pc:sldMk cId="2048733484" sldId="669"/>
            <ac:spMk id="2" creationId="{C3BDDF19-7277-798D-C5DE-649C27DBFB97}"/>
          </ac:spMkLst>
        </pc:spChg>
        <pc:spChg chg="del">
          <ac:chgData name="Damian Gordon" userId="796278f3-970d-4a3b-8137-dc597a054133" providerId="ADAL" clId="{21BB717E-33C5-4C52-9768-27494DD65CD4}" dt="2025-04-30T13:43:55.716" v="1613" actId="478"/>
          <ac:spMkLst>
            <pc:docMk/>
            <pc:sldMk cId="2048733484" sldId="669"/>
            <ac:spMk id="3" creationId="{2464D572-7175-14D3-2925-905C9752B3A8}"/>
          </ac:spMkLst>
        </pc:spChg>
        <pc:spChg chg="add del mod">
          <ac:chgData name="Damian Gordon" userId="796278f3-970d-4a3b-8137-dc597a054133" providerId="ADAL" clId="{21BB717E-33C5-4C52-9768-27494DD65CD4}" dt="2025-04-30T13:43:57.167" v="1615"/>
          <ac:spMkLst>
            <pc:docMk/>
            <pc:sldMk cId="2048733484" sldId="669"/>
            <ac:spMk id="5" creationId="{811E0255-9854-F7C5-58DC-582F61CB6B24}"/>
          </ac:spMkLst>
        </pc:spChg>
        <pc:spChg chg="add del mod">
          <ac:chgData name="Damian Gordon" userId="796278f3-970d-4a3b-8137-dc597a054133" providerId="ADAL" clId="{21BB717E-33C5-4C52-9768-27494DD65CD4}" dt="2025-04-30T13:45:01.768" v="1631" actId="3680"/>
          <ac:spMkLst>
            <pc:docMk/>
            <pc:sldMk cId="2048733484" sldId="669"/>
            <ac:spMk id="13" creationId="{55955BCA-5357-56BF-D605-AA482C91D684}"/>
          </ac:spMkLst>
        </pc:spChg>
        <pc:graphicFrameChg chg="add del mod modGraphic">
          <ac:chgData name="Damian Gordon" userId="796278f3-970d-4a3b-8137-dc597a054133" providerId="ADAL" clId="{21BB717E-33C5-4C52-9768-27494DD65CD4}" dt="2025-04-30T13:44:43.278" v="1630" actId="478"/>
          <ac:graphicFrameMkLst>
            <pc:docMk/>
            <pc:sldMk cId="2048733484" sldId="669"/>
            <ac:graphicFrameMk id="6" creationId="{54A4D4E0-1F96-63C6-6491-D92B651AF3FE}"/>
          </ac:graphicFrameMkLst>
        </pc:graphicFrameChg>
        <pc:graphicFrameChg chg="add del mod modGraphic">
          <ac:chgData name="Damian Gordon" userId="796278f3-970d-4a3b-8137-dc597a054133" providerId="ADAL" clId="{21BB717E-33C5-4C52-9768-27494DD65CD4}" dt="2025-04-30T13:44:38.976" v="1628" actId="478"/>
          <ac:graphicFrameMkLst>
            <pc:docMk/>
            <pc:sldMk cId="2048733484" sldId="669"/>
            <ac:graphicFrameMk id="7" creationId="{1BE8373B-CB73-51C4-4125-D60D5FCC0578}"/>
          </ac:graphicFrameMkLst>
        </pc:graphicFrameChg>
        <pc:graphicFrameChg chg="add del mod modGraphic">
          <ac:chgData name="Damian Gordon" userId="796278f3-970d-4a3b-8137-dc597a054133" providerId="ADAL" clId="{21BB717E-33C5-4C52-9768-27494DD65CD4}" dt="2025-04-30T13:44:36.007" v="1625" actId="478"/>
          <ac:graphicFrameMkLst>
            <pc:docMk/>
            <pc:sldMk cId="2048733484" sldId="669"/>
            <ac:graphicFrameMk id="8" creationId="{3BA67E32-3AF3-D5FD-2D18-25A2800BBC37}"/>
          </ac:graphicFrameMkLst>
        </pc:graphicFrameChg>
        <pc:graphicFrameChg chg="add del mod">
          <ac:chgData name="Damian Gordon" userId="796278f3-970d-4a3b-8137-dc597a054133" providerId="ADAL" clId="{21BB717E-33C5-4C52-9768-27494DD65CD4}" dt="2025-04-30T13:44:30.863" v="1622" actId="478"/>
          <ac:graphicFrameMkLst>
            <pc:docMk/>
            <pc:sldMk cId="2048733484" sldId="669"/>
            <ac:graphicFrameMk id="9" creationId="{33FB144E-37B0-84FF-F07A-ED4B134E63A8}"/>
          </ac:graphicFrameMkLst>
        </pc:graphicFrameChg>
        <pc:graphicFrameChg chg="add del mod modGraphic">
          <ac:chgData name="Damian Gordon" userId="796278f3-970d-4a3b-8137-dc597a054133" providerId="ADAL" clId="{21BB717E-33C5-4C52-9768-27494DD65CD4}" dt="2025-04-30T13:44:26.981" v="1621" actId="478"/>
          <ac:graphicFrameMkLst>
            <pc:docMk/>
            <pc:sldMk cId="2048733484" sldId="669"/>
            <ac:graphicFrameMk id="10" creationId="{05EA45A8-91EC-A546-9E82-CA0FDCA9E126}"/>
          </ac:graphicFrameMkLst>
        </pc:graphicFrameChg>
        <pc:graphicFrameChg chg="add del mod modGraphic">
          <ac:chgData name="Damian Gordon" userId="796278f3-970d-4a3b-8137-dc597a054133" providerId="ADAL" clId="{21BB717E-33C5-4C52-9768-27494DD65CD4}" dt="2025-04-30T13:44:15.566" v="1618" actId="478"/>
          <ac:graphicFrameMkLst>
            <pc:docMk/>
            <pc:sldMk cId="2048733484" sldId="669"/>
            <ac:graphicFrameMk id="11" creationId="{8E8BA4F8-E72C-D40B-4612-51C4003C9EE7}"/>
          </ac:graphicFrameMkLst>
        </pc:graphicFrameChg>
        <pc:graphicFrameChg chg="add mod ord modGraphic">
          <ac:chgData name="Damian Gordon" userId="796278f3-970d-4a3b-8137-dc597a054133" providerId="ADAL" clId="{21BB717E-33C5-4C52-9768-27494DD65CD4}" dt="2025-04-30T13:49:53.810" v="1757" actId="1076"/>
          <ac:graphicFrameMkLst>
            <pc:docMk/>
            <pc:sldMk cId="2048733484" sldId="669"/>
            <ac:graphicFrameMk id="14" creationId="{8819A15D-AF1B-6153-F2A8-D52956E2B769}"/>
          </ac:graphicFrameMkLst>
        </pc:graphicFrameChg>
      </pc:sldChg>
      <pc:sldChg chg="addSp delSp modSp add mod ord">
        <pc:chgData name="Damian Gordon" userId="796278f3-970d-4a3b-8137-dc597a054133" providerId="ADAL" clId="{21BB717E-33C5-4C52-9768-27494DD65CD4}" dt="2025-04-30T14:21:48.615" v="2150" actId="164"/>
        <pc:sldMkLst>
          <pc:docMk/>
          <pc:sldMk cId="3392124972" sldId="670"/>
        </pc:sldMkLst>
        <pc:spChg chg="mod">
          <ac:chgData name="Damian Gordon" userId="796278f3-970d-4a3b-8137-dc597a054133" providerId="ADAL" clId="{21BB717E-33C5-4C52-9768-27494DD65CD4}" dt="2025-04-30T13:51:43.231" v="1784" actId="20577"/>
          <ac:spMkLst>
            <pc:docMk/>
            <pc:sldMk cId="3392124972" sldId="670"/>
            <ac:spMk id="2" creationId="{12BD7CDA-B232-02A8-B30B-511678E13767}"/>
          </ac:spMkLst>
        </pc:spChg>
        <pc:spChg chg="del mod">
          <ac:chgData name="Damian Gordon" userId="796278f3-970d-4a3b-8137-dc597a054133" providerId="ADAL" clId="{21BB717E-33C5-4C52-9768-27494DD65CD4}" dt="2025-04-30T13:52:40.306" v="1796" actId="26606"/>
          <ac:spMkLst>
            <pc:docMk/>
            <pc:sldMk cId="3392124972" sldId="670"/>
            <ac:spMk id="3" creationId="{3716C9B8-A40F-67CF-C219-0CF60CB96FF4}"/>
          </ac:spMkLst>
        </pc:spChg>
        <pc:spChg chg="add mod">
          <ac:chgData name="Damian Gordon" userId="796278f3-970d-4a3b-8137-dc597a054133" providerId="ADAL" clId="{21BB717E-33C5-4C52-9768-27494DD65CD4}" dt="2025-04-30T14:21:48.615" v="2150" actId="164"/>
          <ac:spMkLst>
            <pc:docMk/>
            <pc:sldMk cId="3392124972" sldId="670"/>
            <ac:spMk id="3" creationId="{E25FB5CE-0871-9592-2F96-092DB405128A}"/>
          </ac:spMkLst>
        </pc:spChg>
        <pc:spChg chg="add">
          <ac:chgData name="Damian Gordon" userId="796278f3-970d-4a3b-8137-dc597a054133" providerId="ADAL" clId="{21BB717E-33C5-4C52-9768-27494DD65CD4}" dt="2025-04-30T13:51:53.058" v="1785"/>
          <ac:spMkLst>
            <pc:docMk/>
            <pc:sldMk cId="3392124972" sldId="670"/>
            <ac:spMk id="4" creationId="{73B8953A-7D68-4B68-A590-FA9DDEB02483}"/>
          </ac:spMkLst>
        </pc:spChg>
        <pc:spChg chg="add mod">
          <ac:chgData name="Damian Gordon" userId="796278f3-970d-4a3b-8137-dc597a054133" providerId="ADAL" clId="{21BB717E-33C5-4C52-9768-27494DD65CD4}" dt="2025-04-30T14:21:48.615" v="2150" actId="164"/>
          <ac:spMkLst>
            <pc:docMk/>
            <pc:sldMk cId="3392124972" sldId="670"/>
            <ac:spMk id="4" creationId="{983F6E5E-0C40-F92B-9B04-B78015F73952}"/>
          </ac:spMkLst>
        </pc:spChg>
        <pc:spChg chg="add mod">
          <ac:chgData name="Damian Gordon" userId="796278f3-970d-4a3b-8137-dc597a054133" providerId="ADAL" clId="{21BB717E-33C5-4C52-9768-27494DD65CD4}" dt="2025-04-30T14:21:48.615" v="2150" actId="164"/>
          <ac:spMkLst>
            <pc:docMk/>
            <pc:sldMk cId="3392124972" sldId="670"/>
            <ac:spMk id="6" creationId="{74F303A2-0252-FAD4-723F-AF6A9C523ABD}"/>
          </ac:spMkLst>
        </pc:spChg>
        <pc:spChg chg="add mod">
          <ac:chgData name="Damian Gordon" userId="796278f3-970d-4a3b-8137-dc597a054133" providerId="ADAL" clId="{21BB717E-33C5-4C52-9768-27494DD65CD4}" dt="2025-04-30T14:21:48.615" v="2150" actId="164"/>
          <ac:spMkLst>
            <pc:docMk/>
            <pc:sldMk cId="3392124972" sldId="670"/>
            <ac:spMk id="7" creationId="{080189D2-C698-830D-BB46-045005E08065}"/>
          </ac:spMkLst>
        </pc:spChg>
        <pc:spChg chg="add mod">
          <ac:chgData name="Damian Gordon" userId="796278f3-970d-4a3b-8137-dc597a054133" providerId="ADAL" clId="{21BB717E-33C5-4C52-9768-27494DD65CD4}" dt="2025-04-30T14:21:48.615" v="2150" actId="164"/>
          <ac:spMkLst>
            <pc:docMk/>
            <pc:sldMk cId="3392124972" sldId="670"/>
            <ac:spMk id="8" creationId="{CAAEA933-92E5-B9CB-059B-E62DE636942A}"/>
          </ac:spMkLst>
        </pc:spChg>
        <pc:grpChg chg="add mod">
          <ac:chgData name="Damian Gordon" userId="796278f3-970d-4a3b-8137-dc597a054133" providerId="ADAL" clId="{21BB717E-33C5-4C52-9768-27494DD65CD4}" dt="2025-04-30T14:21:48.615" v="2150" actId="164"/>
          <ac:grpSpMkLst>
            <pc:docMk/>
            <pc:sldMk cId="3392124972" sldId="670"/>
            <ac:grpSpMk id="9" creationId="{D781CDFF-9EF0-821B-5B7B-CF64E0980B09}"/>
          </ac:grpSpMkLst>
        </pc:grpChg>
        <pc:graphicFrameChg chg="add modGraphic">
          <ac:chgData name="Damian Gordon" userId="796278f3-970d-4a3b-8137-dc597a054133" providerId="ADAL" clId="{21BB717E-33C5-4C52-9768-27494DD65CD4}" dt="2025-04-30T13:53:19.314" v="1803" actId="404"/>
          <ac:graphicFrameMkLst>
            <pc:docMk/>
            <pc:sldMk cId="3392124972" sldId="670"/>
            <ac:graphicFrameMk id="5" creationId="{12F72AE6-173C-A8D8-A5E1-C1FFE298CA3E}"/>
          </ac:graphicFrameMkLst>
        </pc:graphicFrameChg>
      </pc:sldChg>
      <pc:sldChg chg="add del">
        <pc:chgData name="Damian Gordon" userId="796278f3-970d-4a3b-8137-dc597a054133" providerId="ADAL" clId="{21BB717E-33C5-4C52-9768-27494DD65CD4}" dt="2025-04-30T13:53:46.849" v="1805" actId="47"/>
        <pc:sldMkLst>
          <pc:docMk/>
          <pc:sldMk cId="516894349" sldId="671"/>
        </pc:sldMkLst>
      </pc:sldChg>
      <pc:sldChg chg="modSp add mod">
        <pc:chgData name="Damian Gordon" userId="796278f3-970d-4a3b-8137-dc597a054133" providerId="ADAL" clId="{21BB717E-33C5-4C52-9768-27494DD65CD4}" dt="2025-04-30T13:54:52.433" v="1863" actId="113"/>
        <pc:sldMkLst>
          <pc:docMk/>
          <pc:sldMk cId="2154072949" sldId="671"/>
        </pc:sldMkLst>
        <pc:spChg chg="mod">
          <ac:chgData name="Damian Gordon" userId="796278f3-970d-4a3b-8137-dc597a054133" providerId="ADAL" clId="{21BB717E-33C5-4C52-9768-27494DD65CD4}" dt="2025-04-30T13:54:02.487" v="1845" actId="20577"/>
          <ac:spMkLst>
            <pc:docMk/>
            <pc:sldMk cId="2154072949" sldId="671"/>
            <ac:spMk id="2" creationId="{B96704B7-4F49-8CA0-3DE9-9FDCB95CD84D}"/>
          </ac:spMkLst>
        </pc:spChg>
        <pc:spChg chg="mod">
          <ac:chgData name="Damian Gordon" userId="796278f3-970d-4a3b-8137-dc597a054133" providerId="ADAL" clId="{21BB717E-33C5-4C52-9768-27494DD65CD4}" dt="2025-04-30T13:54:52.433" v="1863" actId="113"/>
          <ac:spMkLst>
            <pc:docMk/>
            <pc:sldMk cId="2154072949" sldId="671"/>
            <ac:spMk id="3" creationId="{FB04729C-A265-25B6-556D-950B55310DE5}"/>
          </ac:spMkLst>
        </pc:spChg>
      </pc:sldChg>
      <pc:sldChg chg="addSp delSp modSp new mod setBg">
        <pc:chgData name="Damian Gordon" userId="796278f3-970d-4a3b-8137-dc597a054133" providerId="ADAL" clId="{21BB717E-33C5-4C52-9768-27494DD65CD4}" dt="2025-04-30T13:59:52.921" v="1922" actId="403"/>
        <pc:sldMkLst>
          <pc:docMk/>
          <pc:sldMk cId="2378827374" sldId="672"/>
        </pc:sldMkLst>
        <pc:spChg chg="mod">
          <ac:chgData name="Damian Gordon" userId="796278f3-970d-4a3b-8137-dc597a054133" providerId="ADAL" clId="{21BB717E-33C5-4C52-9768-27494DD65CD4}" dt="2025-04-30T13:57:57.245" v="1904" actId="26606"/>
          <ac:spMkLst>
            <pc:docMk/>
            <pc:sldMk cId="2378827374" sldId="672"/>
            <ac:spMk id="2" creationId="{6A1EB110-BE9E-B08B-8D28-936EEB191254}"/>
          </ac:spMkLst>
        </pc:spChg>
        <pc:spChg chg="add del mod">
          <ac:chgData name="Damian Gordon" userId="796278f3-970d-4a3b-8137-dc597a054133" providerId="ADAL" clId="{21BB717E-33C5-4C52-9768-27494DD65CD4}" dt="2025-04-30T13:59:52.921" v="1922" actId="403"/>
          <ac:spMkLst>
            <pc:docMk/>
            <pc:sldMk cId="2378827374" sldId="672"/>
            <ac:spMk id="3" creationId="{22595A19-41AD-D676-40C9-BA680CFB3299}"/>
          </ac:spMkLst>
        </pc:spChg>
        <pc:spChg chg="add del">
          <ac:chgData name="Damian Gordon" userId="796278f3-970d-4a3b-8137-dc597a054133" providerId="ADAL" clId="{21BB717E-33C5-4C52-9768-27494DD65CD4}" dt="2025-04-30T13:57:57.245" v="1904" actId="26606"/>
          <ac:spMkLst>
            <pc:docMk/>
            <pc:sldMk cId="2378827374" sldId="672"/>
            <ac:spMk id="6" creationId="{7517A47C-B2E5-4B79-8061-D74B1311AF6E}"/>
          </ac:spMkLst>
        </pc:spChg>
        <pc:spChg chg="add del">
          <ac:chgData name="Damian Gordon" userId="796278f3-970d-4a3b-8137-dc597a054133" providerId="ADAL" clId="{21BB717E-33C5-4C52-9768-27494DD65CD4}" dt="2025-04-30T13:57:57.245" v="1904" actId="26606"/>
          <ac:spMkLst>
            <pc:docMk/>
            <pc:sldMk cId="2378827374" sldId="672"/>
            <ac:spMk id="7" creationId="{C505E780-2083-4CB5-A42A-5E0E2908ECC3}"/>
          </ac:spMkLst>
        </pc:spChg>
        <pc:spChg chg="add del">
          <ac:chgData name="Damian Gordon" userId="796278f3-970d-4a3b-8137-dc597a054133" providerId="ADAL" clId="{21BB717E-33C5-4C52-9768-27494DD65CD4}" dt="2025-04-30T13:57:42.014" v="1902" actId="26606"/>
          <ac:spMkLst>
            <pc:docMk/>
            <pc:sldMk cId="2378827374" sldId="672"/>
            <ac:spMk id="9" creationId="{3ECBE1F1-D69B-4AFA-ABD5-8E41720EF6DE}"/>
          </ac:spMkLst>
        </pc:spChg>
        <pc:spChg chg="add del">
          <ac:chgData name="Damian Gordon" userId="796278f3-970d-4a3b-8137-dc597a054133" providerId="ADAL" clId="{21BB717E-33C5-4C52-9768-27494DD65CD4}" dt="2025-04-30T13:57:42.014" v="1902" actId="26606"/>
          <ac:spMkLst>
            <pc:docMk/>
            <pc:sldMk cId="2378827374" sldId="672"/>
            <ac:spMk id="11" creationId="{603A6265-E10C-4B85-9C20-E75FCAF9CC63}"/>
          </ac:spMkLst>
        </pc:spChg>
        <pc:spChg chg="add del">
          <ac:chgData name="Damian Gordon" userId="796278f3-970d-4a3b-8137-dc597a054133" providerId="ADAL" clId="{21BB717E-33C5-4C52-9768-27494DD65CD4}" dt="2025-04-30T13:57:57.245" v="1904" actId="26606"/>
          <ac:spMkLst>
            <pc:docMk/>
            <pc:sldMk cId="2378827374" sldId="672"/>
            <ac:spMk id="13" creationId="{D2C0AE1C-0118-41AE-8A10-7CDCBF10E96F}"/>
          </ac:spMkLst>
        </pc:spChg>
        <pc:spChg chg="add del">
          <ac:chgData name="Damian Gordon" userId="796278f3-970d-4a3b-8137-dc597a054133" providerId="ADAL" clId="{21BB717E-33C5-4C52-9768-27494DD65CD4}" dt="2025-04-30T13:57:57.245" v="1904" actId="26606"/>
          <ac:spMkLst>
            <pc:docMk/>
            <pc:sldMk cId="2378827374" sldId="672"/>
            <ac:spMk id="15" creationId="{463EEC44-1BA3-44ED-81FC-A644B04B2A44}"/>
          </ac:spMkLst>
        </pc:spChg>
        <pc:graphicFrameChg chg="add del">
          <ac:chgData name="Damian Gordon" userId="796278f3-970d-4a3b-8137-dc597a054133" providerId="ADAL" clId="{21BB717E-33C5-4C52-9768-27494DD65CD4}" dt="2025-04-30T13:57:57.245" v="1904" actId="26606"/>
          <ac:graphicFrameMkLst>
            <pc:docMk/>
            <pc:sldMk cId="2378827374" sldId="672"/>
            <ac:graphicFrameMk id="8" creationId="{0189C934-53F3-B65D-CB2D-ED64995ADB1B}"/>
          </ac:graphicFrameMkLst>
        </pc:graphicFrameChg>
        <pc:picChg chg="add del">
          <ac:chgData name="Damian Gordon" userId="796278f3-970d-4a3b-8137-dc597a054133" providerId="ADAL" clId="{21BB717E-33C5-4C52-9768-27494DD65CD4}" dt="2025-04-30T13:57:42.014" v="1902" actId="26606"/>
          <ac:picMkLst>
            <pc:docMk/>
            <pc:sldMk cId="2378827374" sldId="672"/>
            <ac:picMk id="5" creationId="{3F33AB0F-4D34-673A-63BB-54991FB699A0}"/>
          </ac:picMkLst>
        </pc:picChg>
      </pc:sldChg>
      <pc:sldChg chg="addSp modSp add mod">
        <pc:chgData name="Damian Gordon" userId="796278f3-970d-4a3b-8137-dc597a054133" providerId="ADAL" clId="{21BB717E-33C5-4C52-9768-27494DD65CD4}" dt="2025-04-30T14:00:56.576" v="1943" actId="403"/>
        <pc:sldMkLst>
          <pc:docMk/>
          <pc:sldMk cId="3161885134" sldId="673"/>
        </pc:sldMkLst>
        <pc:spChg chg="mod">
          <ac:chgData name="Damian Gordon" userId="796278f3-970d-4a3b-8137-dc597a054133" providerId="ADAL" clId="{21BB717E-33C5-4C52-9768-27494DD65CD4}" dt="2025-04-30T14:00:56.576" v="1943" actId="403"/>
          <ac:spMkLst>
            <pc:docMk/>
            <pc:sldMk cId="3161885134" sldId="673"/>
            <ac:spMk id="3" creationId="{DAF111E1-0B65-CA99-0A3B-0F6D0306C3C1}"/>
          </ac:spMkLst>
        </pc:spChg>
        <pc:spChg chg="add">
          <ac:chgData name="Damian Gordon" userId="796278f3-970d-4a3b-8137-dc597a054133" providerId="ADAL" clId="{21BB717E-33C5-4C52-9768-27494DD65CD4}" dt="2025-04-30T14:00:13.054" v="1923"/>
          <ac:spMkLst>
            <pc:docMk/>
            <pc:sldMk cId="3161885134" sldId="673"/>
            <ac:spMk id="4" creationId="{6A991486-7B59-0BEF-CE11-3A4123014CD7}"/>
          </ac:spMkLst>
        </pc:spChg>
      </pc:sldChg>
      <pc:sldChg chg="addSp delSp modSp add mod setBg">
        <pc:chgData name="Damian Gordon" userId="796278f3-970d-4a3b-8137-dc597a054133" providerId="ADAL" clId="{21BB717E-33C5-4C52-9768-27494DD65CD4}" dt="2025-04-30T14:02:13.060" v="1963" actId="14100"/>
        <pc:sldMkLst>
          <pc:docMk/>
          <pc:sldMk cId="1438170203" sldId="674"/>
        </pc:sldMkLst>
        <pc:spChg chg="mod">
          <ac:chgData name="Damian Gordon" userId="796278f3-970d-4a3b-8137-dc597a054133" providerId="ADAL" clId="{21BB717E-33C5-4C52-9768-27494DD65CD4}" dt="2025-04-30T14:01:36.898" v="1958" actId="26606"/>
          <ac:spMkLst>
            <pc:docMk/>
            <pc:sldMk cId="1438170203" sldId="674"/>
            <ac:spMk id="2" creationId="{7282C2BC-4309-E55D-FA75-A157561A0F9D}"/>
          </ac:spMkLst>
        </pc:spChg>
        <pc:spChg chg="del">
          <ac:chgData name="Damian Gordon" userId="796278f3-970d-4a3b-8137-dc597a054133" providerId="ADAL" clId="{21BB717E-33C5-4C52-9768-27494DD65CD4}" dt="2025-04-30T14:01:16.691" v="1945" actId="478"/>
          <ac:spMkLst>
            <pc:docMk/>
            <pc:sldMk cId="1438170203" sldId="674"/>
            <ac:spMk id="3" creationId="{19B74EBC-E207-1562-D729-07B41EDBEA78}"/>
          </ac:spMkLst>
        </pc:spChg>
        <pc:spChg chg="add del mod">
          <ac:chgData name="Damian Gordon" userId="796278f3-970d-4a3b-8137-dc597a054133" providerId="ADAL" clId="{21BB717E-33C5-4C52-9768-27494DD65CD4}" dt="2025-04-30T14:01:17.630" v="1946" actId="478"/>
          <ac:spMkLst>
            <pc:docMk/>
            <pc:sldMk cId="1438170203" sldId="674"/>
            <ac:spMk id="5" creationId="{280D5C66-335B-B6D5-A60D-B0BB22DCCD04}"/>
          </ac:spMkLst>
        </pc:spChg>
        <pc:spChg chg="add">
          <ac:chgData name="Damian Gordon" userId="796278f3-970d-4a3b-8137-dc597a054133" providerId="ADAL" clId="{21BB717E-33C5-4C52-9768-27494DD65CD4}" dt="2025-04-30T14:01:36.898" v="1958" actId="26606"/>
          <ac:spMkLst>
            <pc:docMk/>
            <pc:sldMk cId="1438170203" sldId="674"/>
            <ac:spMk id="11" creationId="{BCED4D40-4B67-4331-AC48-79B82B4A47D8}"/>
          </ac:spMkLst>
        </pc:spChg>
        <pc:spChg chg="add">
          <ac:chgData name="Damian Gordon" userId="796278f3-970d-4a3b-8137-dc597a054133" providerId="ADAL" clId="{21BB717E-33C5-4C52-9768-27494DD65CD4}" dt="2025-04-30T14:01:36.898" v="1958" actId="26606"/>
          <ac:spMkLst>
            <pc:docMk/>
            <pc:sldMk cId="1438170203" sldId="674"/>
            <ac:spMk id="13" creationId="{670CEDEF-4F34-412E-84EE-329C1E936AF5}"/>
          </ac:spMkLst>
        </pc:spChg>
        <pc:graphicFrameChg chg="add mod modGraphic">
          <ac:chgData name="Damian Gordon" userId="796278f3-970d-4a3b-8137-dc597a054133" providerId="ADAL" clId="{21BB717E-33C5-4C52-9768-27494DD65CD4}" dt="2025-04-30T14:02:13.060" v="1963" actId="14100"/>
          <ac:graphicFrameMkLst>
            <pc:docMk/>
            <pc:sldMk cId="1438170203" sldId="674"/>
            <ac:graphicFrameMk id="6" creationId="{FE0F6009-0A02-E723-D83C-740C4AADB2FA}"/>
          </ac:graphicFrameMkLst>
        </pc:graphicFrameChg>
      </pc:sldChg>
      <pc:sldChg chg="addSp modSp add mod ord">
        <pc:chgData name="Damian Gordon" userId="796278f3-970d-4a3b-8137-dc597a054133" providerId="ADAL" clId="{21BB717E-33C5-4C52-9768-27494DD65CD4}" dt="2025-04-30T14:05:57.202" v="2026" actId="313"/>
        <pc:sldMkLst>
          <pc:docMk/>
          <pc:sldMk cId="1788646675" sldId="675"/>
        </pc:sldMkLst>
        <pc:spChg chg="mod">
          <ac:chgData name="Damian Gordon" userId="796278f3-970d-4a3b-8137-dc597a054133" providerId="ADAL" clId="{21BB717E-33C5-4C52-9768-27494DD65CD4}" dt="2025-04-30T14:05:57.202" v="2026" actId="313"/>
          <ac:spMkLst>
            <pc:docMk/>
            <pc:sldMk cId="1788646675" sldId="675"/>
            <ac:spMk id="3" creationId="{168D8070-83B9-7B68-6CBE-39FC34646D0D}"/>
          </ac:spMkLst>
        </pc:spChg>
        <pc:spChg chg="add">
          <ac:chgData name="Damian Gordon" userId="796278f3-970d-4a3b-8137-dc597a054133" providerId="ADAL" clId="{21BB717E-33C5-4C52-9768-27494DD65CD4}" dt="2025-04-30T14:04:54.900" v="1977"/>
          <ac:spMkLst>
            <pc:docMk/>
            <pc:sldMk cId="1788646675" sldId="675"/>
            <ac:spMk id="4" creationId="{7B5F656A-570A-7E4E-8C6C-7E9E4F8EB910}"/>
          </ac:spMkLst>
        </pc:spChg>
      </pc:sldChg>
      <pc:sldChg chg="addSp delSp modSp add mod ord setBg delDesignElem">
        <pc:chgData name="Damian Gordon" userId="796278f3-970d-4a3b-8137-dc597a054133" providerId="ADAL" clId="{21BB717E-33C5-4C52-9768-27494DD65CD4}" dt="2025-04-30T14:10:12.290" v="2127" actId="20577"/>
        <pc:sldMkLst>
          <pc:docMk/>
          <pc:sldMk cId="3414555275" sldId="676"/>
        </pc:sldMkLst>
        <pc:spChg chg="mod">
          <ac:chgData name="Damian Gordon" userId="796278f3-970d-4a3b-8137-dc597a054133" providerId="ADAL" clId="{21BB717E-33C5-4C52-9768-27494DD65CD4}" dt="2025-04-30T14:10:12.290" v="2127" actId="20577"/>
          <ac:spMkLst>
            <pc:docMk/>
            <pc:sldMk cId="3414555275" sldId="676"/>
            <ac:spMk id="2" creationId="{2635A30C-D4FC-DDCA-CE56-52BE94F8B064}"/>
          </ac:spMkLst>
        </pc:spChg>
        <pc:spChg chg="add">
          <ac:chgData name="Damian Gordon" userId="796278f3-970d-4a3b-8137-dc597a054133" providerId="ADAL" clId="{21BB717E-33C5-4C52-9768-27494DD65CD4}" dt="2025-04-30T14:06:45.383" v="2031" actId="26606"/>
          <ac:spMkLst>
            <pc:docMk/>
            <pc:sldMk cId="3414555275" sldId="676"/>
            <ac:spMk id="10" creationId="{A8384FB5-9ADC-4DDC-881B-597D56F5B15D}"/>
          </ac:spMkLst>
        </pc:spChg>
        <pc:spChg chg="add">
          <ac:chgData name="Damian Gordon" userId="796278f3-970d-4a3b-8137-dc597a054133" providerId="ADAL" clId="{21BB717E-33C5-4C52-9768-27494DD65CD4}" dt="2025-04-30T14:06:45.383" v="2031" actId="26606"/>
          <ac:spMkLst>
            <pc:docMk/>
            <pc:sldMk cId="3414555275" sldId="676"/>
            <ac:spMk id="12" creationId="{91E5A9A7-95C6-4F4F-B00E-C82E07FE62EF}"/>
          </ac:spMkLst>
        </pc:spChg>
        <pc:spChg chg="add">
          <ac:chgData name="Damian Gordon" userId="796278f3-970d-4a3b-8137-dc597a054133" providerId="ADAL" clId="{21BB717E-33C5-4C52-9768-27494DD65CD4}" dt="2025-04-30T14:06:45.383" v="2031" actId="26606"/>
          <ac:spMkLst>
            <pc:docMk/>
            <pc:sldMk cId="3414555275" sldId="676"/>
            <ac:spMk id="14" creationId="{D07DD2DE-F619-49DD-B5E7-03A290FF4ED1}"/>
          </ac:spMkLst>
        </pc:spChg>
        <pc:spChg chg="add">
          <ac:chgData name="Damian Gordon" userId="796278f3-970d-4a3b-8137-dc597a054133" providerId="ADAL" clId="{21BB717E-33C5-4C52-9768-27494DD65CD4}" dt="2025-04-30T14:06:45.383" v="2031" actId="26606"/>
          <ac:spMkLst>
            <pc:docMk/>
            <pc:sldMk cId="3414555275" sldId="676"/>
            <ac:spMk id="16" creationId="{85149191-5F60-4A28-AAFF-039F96B0F3EC}"/>
          </ac:spMkLst>
        </pc:spChg>
        <pc:spChg chg="add">
          <ac:chgData name="Damian Gordon" userId="796278f3-970d-4a3b-8137-dc597a054133" providerId="ADAL" clId="{21BB717E-33C5-4C52-9768-27494DD65CD4}" dt="2025-04-30T14:06:45.383" v="2031" actId="26606"/>
          <ac:spMkLst>
            <pc:docMk/>
            <pc:sldMk cId="3414555275" sldId="676"/>
            <ac:spMk id="18" creationId="{F8260ED5-17F7-4158-B241-D51DD4CF1B7E}"/>
          </ac:spMkLst>
        </pc:spChg>
        <pc:spChg chg="del">
          <ac:chgData name="Damian Gordon" userId="796278f3-970d-4a3b-8137-dc597a054133" providerId="ADAL" clId="{21BB717E-33C5-4C52-9768-27494DD65CD4}" dt="2025-04-30T14:06:26.095" v="2028"/>
          <ac:spMkLst>
            <pc:docMk/>
            <pc:sldMk cId="3414555275" sldId="676"/>
            <ac:spMk id="24" creationId="{41ADBAA7-D5DE-543A-2456-10FC12441ED6}"/>
          </ac:spMkLst>
        </pc:spChg>
        <pc:spChg chg="del">
          <ac:chgData name="Damian Gordon" userId="796278f3-970d-4a3b-8137-dc597a054133" providerId="ADAL" clId="{21BB717E-33C5-4C52-9768-27494DD65CD4}" dt="2025-04-30T14:06:26.095" v="2028"/>
          <ac:spMkLst>
            <pc:docMk/>
            <pc:sldMk cId="3414555275" sldId="676"/>
            <ac:spMk id="26" creationId="{C071494D-7FAD-BD1A-2DCB-D02345FE78D3}"/>
          </ac:spMkLst>
        </pc:spChg>
        <pc:spChg chg="del">
          <ac:chgData name="Damian Gordon" userId="796278f3-970d-4a3b-8137-dc597a054133" providerId="ADAL" clId="{21BB717E-33C5-4C52-9768-27494DD65CD4}" dt="2025-04-30T14:06:26.095" v="2028"/>
          <ac:spMkLst>
            <pc:docMk/>
            <pc:sldMk cId="3414555275" sldId="676"/>
            <ac:spMk id="28" creationId="{7D8A2DC6-9394-F528-626B-49D9ACDCB3E7}"/>
          </ac:spMkLst>
        </pc:spChg>
        <pc:spChg chg="del">
          <ac:chgData name="Damian Gordon" userId="796278f3-970d-4a3b-8137-dc597a054133" providerId="ADAL" clId="{21BB717E-33C5-4C52-9768-27494DD65CD4}" dt="2025-04-30T14:06:26.095" v="2028"/>
          <ac:spMkLst>
            <pc:docMk/>
            <pc:sldMk cId="3414555275" sldId="676"/>
            <ac:spMk id="30" creationId="{317EE7BF-205C-2523-E462-A5D913CC17EF}"/>
          </ac:spMkLst>
        </pc:spChg>
        <pc:spChg chg="del">
          <ac:chgData name="Damian Gordon" userId="796278f3-970d-4a3b-8137-dc597a054133" providerId="ADAL" clId="{21BB717E-33C5-4C52-9768-27494DD65CD4}" dt="2025-04-30T14:06:26.095" v="2028"/>
          <ac:spMkLst>
            <pc:docMk/>
            <pc:sldMk cId="3414555275" sldId="676"/>
            <ac:spMk id="32" creationId="{9EAAE2C7-E346-08D5-E758-FD9A4C1B8486}"/>
          </ac:spMkLst>
        </pc:spChg>
        <pc:spChg chg="del">
          <ac:chgData name="Damian Gordon" userId="796278f3-970d-4a3b-8137-dc597a054133" providerId="ADAL" clId="{21BB717E-33C5-4C52-9768-27494DD65CD4}" dt="2025-04-30T14:06:26.095" v="2028"/>
          <ac:spMkLst>
            <pc:docMk/>
            <pc:sldMk cId="3414555275" sldId="676"/>
            <ac:spMk id="34" creationId="{254F5CEC-9DFE-18DD-A1CC-AD34BF7241B4}"/>
          </ac:spMkLst>
        </pc:spChg>
        <pc:graphicFrameChg chg="mod">
          <ac:chgData name="Damian Gordon" userId="796278f3-970d-4a3b-8137-dc597a054133" providerId="ADAL" clId="{21BB717E-33C5-4C52-9768-27494DD65CD4}" dt="2025-04-30T14:09:33.845" v="2116" actId="20577"/>
          <ac:graphicFrameMkLst>
            <pc:docMk/>
            <pc:sldMk cId="3414555275" sldId="676"/>
            <ac:graphicFrameMk id="5" creationId="{1ADD3ADB-1FA2-D48E-8E50-2F0025E8F6D7}"/>
          </ac:graphicFrameMkLst>
        </pc:graphicFrameChg>
      </pc:sldChg>
    </pc:docChg>
  </pc:docChgLst>
  <pc:docChgLst>
    <pc:chgData name="Damian Gordon" userId="796278f3-970d-4a3b-8137-dc597a054133" providerId="ADAL" clId="{3233E7D0-1390-4CB3-9B9D-B28B1E4E98C4}"/>
    <pc:docChg chg="undo custSel addSld delSld modSld sldOrd">
      <pc:chgData name="Damian Gordon" userId="796278f3-970d-4a3b-8137-dc597a054133" providerId="ADAL" clId="{3233E7D0-1390-4CB3-9B9D-B28B1E4E98C4}" dt="2025-03-12T10:50:07.819" v="4238" actId="20577"/>
      <pc:docMkLst>
        <pc:docMk/>
      </pc:docMkLst>
      <pc:sldChg chg="modSp mod">
        <pc:chgData name="Damian Gordon" userId="796278f3-970d-4a3b-8137-dc597a054133" providerId="ADAL" clId="{3233E7D0-1390-4CB3-9B9D-B28B1E4E98C4}" dt="2025-03-08T01:23:28.173" v="16" actId="20577"/>
        <pc:sldMkLst>
          <pc:docMk/>
          <pc:sldMk cId="1941464876" sldId="256"/>
        </pc:sldMkLst>
        <pc:spChg chg="mod">
          <ac:chgData name="Damian Gordon" userId="796278f3-970d-4a3b-8137-dc597a054133" providerId="ADAL" clId="{3233E7D0-1390-4CB3-9B9D-B28B1E4E98C4}" dt="2025-03-08T01:23:28.173" v="16" actId="20577"/>
          <ac:spMkLst>
            <pc:docMk/>
            <pc:sldMk cId="1941464876" sldId="256"/>
            <ac:spMk id="2" creationId="{2AFAF802-1FD5-1E70-940A-2DF641692805}"/>
          </ac:spMkLst>
        </pc:spChg>
      </pc:sldChg>
      <pc:sldChg chg="modSp mod">
        <pc:chgData name="Damian Gordon" userId="796278f3-970d-4a3b-8137-dc597a054133" providerId="ADAL" clId="{3233E7D0-1390-4CB3-9B9D-B28B1E4E98C4}" dt="2025-03-12T09:49:42.305" v="3970" actId="20577"/>
        <pc:sldMkLst>
          <pc:docMk/>
          <pc:sldMk cId="321388942" sldId="259"/>
        </pc:sldMkLst>
        <pc:spChg chg="mod">
          <ac:chgData name="Damian Gordon" userId="796278f3-970d-4a3b-8137-dc597a054133" providerId="ADAL" clId="{3233E7D0-1390-4CB3-9B9D-B28B1E4E98C4}" dt="2025-03-12T09:49:42.305" v="3970" actId="20577"/>
          <ac:spMkLst>
            <pc:docMk/>
            <pc:sldMk cId="321388942" sldId="259"/>
            <ac:spMk id="3" creationId="{65FB7804-9015-5659-EC51-9C9121E7260E}"/>
          </ac:spMkLst>
        </pc:spChg>
      </pc:sldChg>
      <pc:sldChg chg="addSp delSp modSp new mod setBg">
        <pc:chgData name="Damian Gordon" userId="796278f3-970d-4a3b-8137-dc597a054133" providerId="ADAL" clId="{3233E7D0-1390-4CB3-9B9D-B28B1E4E98C4}" dt="2025-03-08T13:53:11.565" v="307" actId="1076"/>
        <pc:sldMkLst>
          <pc:docMk/>
          <pc:sldMk cId="1885061807" sldId="260"/>
        </pc:sldMkLst>
      </pc:sldChg>
      <pc:sldChg chg="addSp modSp new mod setBg">
        <pc:chgData name="Damian Gordon" userId="796278f3-970d-4a3b-8137-dc597a054133" providerId="ADAL" clId="{3233E7D0-1390-4CB3-9B9D-B28B1E4E98C4}" dt="2025-03-08T13:49:24.210" v="280" actId="114"/>
        <pc:sldMkLst>
          <pc:docMk/>
          <pc:sldMk cId="4162676946" sldId="261"/>
        </pc:sldMkLst>
        <pc:spChg chg="mod">
          <ac:chgData name="Damian Gordon" userId="796278f3-970d-4a3b-8137-dc597a054133" providerId="ADAL" clId="{3233E7D0-1390-4CB3-9B9D-B28B1E4E98C4}" dt="2025-03-08T13:49:04.811" v="279" actId="404"/>
          <ac:spMkLst>
            <pc:docMk/>
            <pc:sldMk cId="4162676946" sldId="261"/>
            <ac:spMk id="2" creationId="{A7A3267D-1757-5DDE-F39B-88478DF1FF8E}"/>
          </ac:spMkLst>
        </pc:spChg>
        <pc:spChg chg="mod">
          <ac:chgData name="Damian Gordon" userId="796278f3-970d-4a3b-8137-dc597a054133" providerId="ADAL" clId="{3233E7D0-1390-4CB3-9B9D-B28B1E4E98C4}" dt="2025-03-08T13:49:24.210" v="280" actId="114"/>
          <ac:spMkLst>
            <pc:docMk/>
            <pc:sldMk cId="4162676946" sldId="261"/>
            <ac:spMk id="3" creationId="{E0A4CB54-A6A2-7125-F618-88A1C8E809CE}"/>
          </ac:spMkLst>
        </pc:spChg>
        <pc:spChg chg="add">
          <ac:chgData name="Damian Gordon" userId="796278f3-970d-4a3b-8137-dc597a054133" providerId="ADAL" clId="{3233E7D0-1390-4CB3-9B9D-B28B1E4E98C4}" dt="2025-03-08T13:48:18.438" v="259" actId="26606"/>
          <ac:spMkLst>
            <pc:docMk/>
            <pc:sldMk cId="4162676946" sldId="261"/>
            <ac:spMk id="8" creationId="{907EF6B7-1338-4443-8C46-6A318D952DFD}"/>
          </ac:spMkLst>
        </pc:spChg>
        <pc:spChg chg="add">
          <ac:chgData name="Damian Gordon" userId="796278f3-970d-4a3b-8137-dc597a054133" providerId="ADAL" clId="{3233E7D0-1390-4CB3-9B9D-B28B1E4E98C4}" dt="2025-03-08T13:48:18.438" v="259" actId="26606"/>
          <ac:spMkLst>
            <pc:docMk/>
            <pc:sldMk cId="4162676946" sldId="261"/>
            <ac:spMk id="10" creationId="{DAAE4CDD-124C-4DCF-9584-B6033B545DD5}"/>
          </ac:spMkLst>
        </pc:spChg>
        <pc:spChg chg="add">
          <ac:chgData name="Damian Gordon" userId="796278f3-970d-4a3b-8137-dc597a054133" providerId="ADAL" clId="{3233E7D0-1390-4CB3-9B9D-B28B1E4E98C4}" dt="2025-03-08T13:48:18.438" v="259" actId="26606"/>
          <ac:spMkLst>
            <pc:docMk/>
            <pc:sldMk cId="4162676946" sldId="261"/>
            <ac:spMk id="12" creationId="{081E4A58-353D-44AE-B2FC-2A74E2E400F7}"/>
          </ac:spMkLst>
        </pc:spChg>
      </pc:sldChg>
      <pc:sldChg chg="modSp new mod ord">
        <pc:chgData name="Damian Gordon" userId="796278f3-970d-4a3b-8137-dc597a054133" providerId="ADAL" clId="{3233E7D0-1390-4CB3-9B9D-B28B1E4E98C4}" dt="2025-03-10T19:12:35.510" v="1057"/>
        <pc:sldMkLst>
          <pc:docMk/>
          <pc:sldMk cId="1480759387" sldId="262"/>
        </pc:sldMkLst>
      </pc:sldChg>
      <pc:sldChg chg="addSp delSp modSp add del mod ord">
        <pc:chgData name="Damian Gordon" userId="796278f3-970d-4a3b-8137-dc597a054133" providerId="ADAL" clId="{3233E7D0-1390-4CB3-9B9D-B28B1E4E98C4}" dt="2025-03-11T00:16:43.698" v="1912" actId="47"/>
        <pc:sldMkLst>
          <pc:docMk/>
          <pc:sldMk cId="1138856896" sldId="263"/>
        </pc:sldMkLst>
      </pc:sldChg>
      <pc:sldChg chg="addSp delSp modSp new mod">
        <pc:chgData name="Damian Gordon" userId="796278f3-970d-4a3b-8137-dc597a054133" providerId="ADAL" clId="{3233E7D0-1390-4CB3-9B9D-B28B1E4E98C4}" dt="2025-03-10T23:18:07.426" v="1585" actId="403"/>
        <pc:sldMkLst>
          <pc:docMk/>
          <pc:sldMk cId="303688737" sldId="264"/>
        </pc:sldMkLst>
      </pc:sldChg>
      <pc:sldChg chg="new del">
        <pc:chgData name="Damian Gordon" userId="796278f3-970d-4a3b-8137-dc597a054133" providerId="ADAL" clId="{3233E7D0-1390-4CB3-9B9D-B28B1E4E98C4}" dt="2025-03-08T01:29:18.321" v="80" actId="47"/>
        <pc:sldMkLst>
          <pc:docMk/>
          <pc:sldMk cId="1632581259" sldId="265"/>
        </pc:sldMkLst>
      </pc:sldChg>
      <pc:sldChg chg="addSp delSp modSp new mod setBg addAnim">
        <pc:chgData name="Damian Gordon" userId="796278f3-970d-4a3b-8137-dc597a054133" providerId="ADAL" clId="{3233E7D0-1390-4CB3-9B9D-B28B1E4E98C4}" dt="2025-03-08T13:54:55.140" v="317"/>
        <pc:sldMkLst>
          <pc:docMk/>
          <pc:sldMk cId="2790036393" sldId="265"/>
        </pc:sldMkLst>
      </pc:sldChg>
      <pc:sldChg chg="modSp new del mod">
        <pc:chgData name="Damian Gordon" userId="796278f3-970d-4a3b-8137-dc597a054133" providerId="ADAL" clId="{3233E7D0-1390-4CB3-9B9D-B28B1E4E98C4}" dt="2025-03-11T14:26:30.434" v="2264" actId="47"/>
        <pc:sldMkLst>
          <pc:docMk/>
          <pc:sldMk cId="515194585" sldId="266"/>
        </pc:sldMkLst>
      </pc:sldChg>
      <pc:sldChg chg="delSp add del setBg delDesignElem">
        <pc:chgData name="Damian Gordon" userId="796278f3-970d-4a3b-8137-dc597a054133" providerId="ADAL" clId="{3233E7D0-1390-4CB3-9B9D-B28B1E4E98C4}" dt="2025-03-08T01:30:23.019" v="110" actId="47"/>
        <pc:sldMkLst>
          <pc:docMk/>
          <pc:sldMk cId="1884951214" sldId="266"/>
        </pc:sldMkLst>
      </pc:sldChg>
      <pc:sldChg chg="addSp delSp modSp add mod">
        <pc:chgData name="Damian Gordon" userId="796278f3-970d-4a3b-8137-dc597a054133" providerId="ADAL" clId="{3233E7D0-1390-4CB3-9B9D-B28B1E4E98C4}" dt="2025-03-12T10:41:13.868" v="4069" actId="207"/>
        <pc:sldMkLst>
          <pc:docMk/>
          <pc:sldMk cId="1925975679" sldId="267"/>
        </pc:sldMkLst>
      </pc:sldChg>
      <pc:sldChg chg="addSp modSp add mod">
        <pc:chgData name="Damian Gordon" userId="796278f3-970d-4a3b-8137-dc597a054133" providerId="ADAL" clId="{3233E7D0-1390-4CB3-9B9D-B28B1E4E98C4}" dt="2025-03-11T15:59:39.396" v="2874" actId="1038"/>
        <pc:sldMkLst>
          <pc:docMk/>
          <pc:sldMk cId="3343110324" sldId="268"/>
        </pc:sldMkLst>
      </pc:sldChg>
      <pc:sldChg chg="addSp modSp add del mod">
        <pc:chgData name="Damian Gordon" userId="796278f3-970d-4a3b-8137-dc597a054133" providerId="ADAL" clId="{3233E7D0-1390-4CB3-9B9D-B28B1E4E98C4}" dt="2025-03-11T15:46:50.569" v="2814" actId="47"/>
        <pc:sldMkLst>
          <pc:docMk/>
          <pc:sldMk cId="2852296882" sldId="269"/>
        </pc:sldMkLst>
      </pc:sldChg>
      <pc:sldChg chg="add del">
        <pc:chgData name="Damian Gordon" userId="796278f3-970d-4a3b-8137-dc597a054133" providerId="ADAL" clId="{3233E7D0-1390-4CB3-9B9D-B28B1E4E98C4}" dt="2025-03-08T14:21:29.825" v="449" actId="47"/>
        <pc:sldMkLst>
          <pc:docMk/>
          <pc:sldMk cId="3249207409" sldId="27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0" sldId="271"/>
        </pc:sldMkLst>
      </pc:sldChg>
      <pc:sldChg chg="addSp delSp modSp add mod setBg delDesignElem">
        <pc:chgData name="Damian Gordon" userId="796278f3-970d-4a3b-8137-dc597a054133" providerId="ADAL" clId="{3233E7D0-1390-4CB3-9B9D-B28B1E4E98C4}" dt="2025-03-08T13:59:55.841" v="326" actId="114"/>
        <pc:sldMkLst>
          <pc:docMk/>
          <pc:sldMk cId="3367360217" sldId="271"/>
        </pc:sldMkLst>
      </pc:sldChg>
      <pc:sldChg chg="addSp delSp modSp new del">
        <pc:chgData name="Damian Gordon" userId="796278f3-970d-4a3b-8137-dc597a054133" providerId="ADAL" clId="{3233E7D0-1390-4CB3-9B9D-B28B1E4E98C4}" dt="2025-03-11T15:32:17.509" v="2650" actId="47"/>
        <pc:sldMkLst>
          <pc:docMk/>
          <pc:sldMk cId="2078036467" sldId="272"/>
        </pc:sldMkLst>
      </pc:sldChg>
      <pc:sldChg chg="addSp delSp modSp new mod ord">
        <pc:chgData name="Damian Gordon" userId="796278f3-970d-4a3b-8137-dc597a054133" providerId="ADAL" clId="{3233E7D0-1390-4CB3-9B9D-B28B1E4E98C4}" dt="2025-03-08T14:09:54.435" v="448"/>
        <pc:sldMkLst>
          <pc:docMk/>
          <pc:sldMk cId="2446283836" sldId="273"/>
        </pc:sldMkLst>
      </pc:sldChg>
      <pc:sldChg chg="modSp add mod">
        <pc:chgData name="Damian Gordon" userId="796278f3-970d-4a3b-8137-dc597a054133" providerId="ADAL" clId="{3233E7D0-1390-4CB3-9B9D-B28B1E4E98C4}" dt="2025-03-12T08:48:47.565" v="3507" actId="20577"/>
        <pc:sldMkLst>
          <pc:docMk/>
          <pc:sldMk cId="730108585" sldId="274"/>
        </pc:sldMkLst>
      </pc:sldChg>
      <pc:sldChg chg="modSp add mod">
        <pc:chgData name="Damian Gordon" userId="796278f3-970d-4a3b-8137-dc597a054133" providerId="ADAL" clId="{3233E7D0-1390-4CB3-9B9D-B28B1E4E98C4}" dt="2025-03-08T15:34:08.031" v="788" actId="20577"/>
        <pc:sldMkLst>
          <pc:docMk/>
          <pc:sldMk cId="3038963192" sldId="275"/>
        </pc:sldMkLst>
      </pc:sldChg>
      <pc:sldChg chg="modSp add mod">
        <pc:chgData name="Damian Gordon" userId="796278f3-970d-4a3b-8137-dc597a054133" providerId="ADAL" clId="{3233E7D0-1390-4CB3-9B9D-B28B1E4E98C4}" dt="2025-03-10T19:05:08.753" v="995" actId="20577"/>
        <pc:sldMkLst>
          <pc:docMk/>
          <pc:sldMk cId="25199283" sldId="276"/>
        </pc:sldMkLst>
      </pc:sldChg>
      <pc:sldChg chg="modSp add mod ord">
        <pc:chgData name="Damian Gordon" userId="796278f3-970d-4a3b-8137-dc597a054133" providerId="ADAL" clId="{3233E7D0-1390-4CB3-9B9D-B28B1E4E98C4}" dt="2025-03-10T19:23:31.460" v="1150"/>
        <pc:sldMkLst>
          <pc:docMk/>
          <pc:sldMk cId="3329093156" sldId="277"/>
        </pc:sldMkLst>
      </pc:sldChg>
      <pc:sldChg chg="addSp delSp modSp add mod">
        <pc:chgData name="Damian Gordon" userId="796278f3-970d-4a3b-8137-dc597a054133" providerId="ADAL" clId="{3233E7D0-1390-4CB3-9B9D-B28B1E4E98C4}" dt="2025-03-08T15:34:21.371" v="792" actId="20577"/>
        <pc:sldMkLst>
          <pc:docMk/>
          <pc:sldMk cId="1937357867" sldId="278"/>
        </pc:sldMkLst>
      </pc:sldChg>
      <pc:sldChg chg="modSp add del mod">
        <pc:chgData name="Damian Gordon" userId="796278f3-970d-4a3b-8137-dc597a054133" providerId="ADAL" clId="{3233E7D0-1390-4CB3-9B9D-B28B1E4E98C4}" dt="2025-03-08T15:18:44.379" v="765" actId="47"/>
        <pc:sldMkLst>
          <pc:docMk/>
          <pc:sldMk cId="1141296992" sldId="279"/>
        </pc:sldMkLst>
      </pc:sldChg>
      <pc:sldChg chg="addSp delSp modSp add mod ord">
        <pc:chgData name="Damian Gordon" userId="796278f3-970d-4a3b-8137-dc597a054133" providerId="ADAL" clId="{3233E7D0-1390-4CB3-9B9D-B28B1E4E98C4}" dt="2025-03-10T18:59:28.371" v="966" actId="20577"/>
        <pc:sldMkLst>
          <pc:docMk/>
          <pc:sldMk cId="1523425437" sldId="279"/>
        </pc:sldMkLst>
      </pc:sldChg>
      <pc:sldChg chg="addSp modSp new mod">
        <pc:chgData name="Damian Gordon" userId="796278f3-970d-4a3b-8137-dc597a054133" providerId="ADAL" clId="{3233E7D0-1390-4CB3-9B9D-B28B1E4E98C4}" dt="2025-03-10T19:09:15.010" v="1037"/>
        <pc:sldMkLst>
          <pc:docMk/>
          <pc:sldMk cId="1668625616" sldId="280"/>
        </pc:sldMkLst>
      </pc:sldChg>
      <pc:sldChg chg="modSp add mod">
        <pc:chgData name="Damian Gordon" userId="796278f3-970d-4a3b-8137-dc597a054133" providerId="ADAL" clId="{3233E7D0-1390-4CB3-9B9D-B28B1E4E98C4}" dt="2025-03-10T19:20:39.199" v="1115"/>
        <pc:sldMkLst>
          <pc:docMk/>
          <pc:sldMk cId="1401297296" sldId="281"/>
        </pc:sldMkLst>
      </pc:sldChg>
      <pc:sldChg chg="modSp add mod">
        <pc:chgData name="Damian Gordon" userId="796278f3-970d-4a3b-8137-dc597a054133" providerId="ADAL" clId="{3233E7D0-1390-4CB3-9B9D-B28B1E4E98C4}" dt="2025-03-10T20:25:17.939" v="1242"/>
        <pc:sldMkLst>
          <pc:docMk/>
          <pc:sldMk cId="1438907574" sldId="282"/>
        </pc:sldMkLst>
      </pc:sldChg>
      <pc:sldChg chg="addSp delSp modSp new mod">
        <pc:chgData name="Damian Gordon" userId="796278f3-970d-4a3b-8137-dc597a054133" providerId="ADAL" clId="{3233E7D0-1390-4CB3-9B9D-B28B1E4E98C4}" dt="2025-03-10T20:52:57.916" v="1261" actId="1076"/>
        <pc:sldMkLst>
          <pc:docMk/>
          <pc:sldMk cId="2686069482" sldId="283"/>
        </pc:sldMkLst>
      </pc:sldChg>
      <pc:sldChg chg="addSp modSp new mod">
        <pc:chgData name="Damian Gordon" userId="796278f3-970d-4a3b-8137-dc597a054133" providerId="ADAL" clId="{3233E7D0-1390-4CB3-9B9D-B28B1E4E98C4}" dt="2025-03-10T23:44:18.562" v="1609" actId="1076"/>
        <pc:sldMkLst>
          <pc:docMk/>
          <pc:sldMk cId="2444206157" sldId="284"/>
        </pc:sldMkLst>
      </pc:sldChg>
      <pc:sldChg chg="addSp modSp add del mod">
        <pc:chgData name="Damian Gordon" userId="796278f3-970d-4a3b-8137-dc597a054133" providerId="ADAL" clId="{3233E7D0-1390-4CB3-9B9D-B28B1E4E98C4}" dt="2025-03-10T22:52:02.025" v="1338" actId="47"/>
        <pc:sldMkLst>
          <pc:docMk/>
          <pc:sldMk cId="997186820" sldId="285"/>
        </pc:sldMkLst>
      </pc:sldChg>
      <pc:sldChg chg="addSp delSp modSp add mod ord">
        <pc:chgData name="Damian Gordon" userId="796278f3-970d-4a3b-8137-dc597a054133" providerId="ADAL" clId="{3233E7D0-1390-4CB3-9B9D-B28B1E4E98C4}" dt="2025-03-12T09:50:33.705" v="3974"/>
        <pc:sldMkLst>
          <pc:docMk/>
          <pc:sldMk cId="127623379" sldId="286"/>
        </pc:sldMkLst>
      </pc:sldChg>
      <pc:sldChg chg="addSp delSp modSp add mod ord">
        <pc:chgData name="Damian Gordon" userId="796278f3-970d-4a3b-8137-dc597a054133" providerId="ADAL" clId="{3233E7D0-1390-4CB3-9B9D-B28B1E4E98C4}" dt="2025-03-12T09:50:30.855" v="3973"/>
        <pc:sldMkLst>
          <pc:docMk/>
          <pc:sldMk cId="866773571" sldId="287"/>
        </pc:sldMkLst>
      </pc:sldChg>
      <pc:sldChg chg="add">
        <pc:chgData name="Damian Gordon" userId="796278f3-970d-4a3b-8137-dc597a054133" providerId="ADAL" clId="{3233E7D0-1390-4CB3-9B9D-B28B1E4E98C4}" dt="2025-03-12T09:51:05.065" v="3978"/>
        <pc:sldMkLst>
          <pc:docMk/>
          <pc:sldMk cId="3020835883" sldId="288"/>
        </pc:sldMkLst>
      </pc:sldChg>
      <pc:sldChg chg="addSp modSp new del mod">
        <pc:chgData name="Damian Gordon" userId="796278f3-970d-4a3b-8137-dc597a054133" providerId="ADAL" clId="{3233E7D0-1390-4CB3-9B9D-B28B1E4E98C4}" dt="2025-03-12T09:50:51.232" v="3977" actId="2696"/>
        <pc:sldMkLst>
          <pc:docMk/>
          <pc:sldMk cId="3816981654" sldId="288"/>
        </pc:sldMkLst>
      </pc:sldChg>
      <pc:sldChg chg="addSp modSp add del mod ord">
        <pc:chgData name="Damian Gordon" userId="796278f3-970d-4a3b-8137-dc597a054133" providerId="ADAL" clId="{3233E7D0-1390-4CB3-9B9D-B28B1E4E98C4}" dt="2025-03-12T09:50:51.232" v="3977" actId="2696"/>
        <pc:sldMkLst>
          <pc:docMk/>
          <pc:sldMk cId="1438088000" sldId="289"/>
        </pc:sldMkLst>
      </pc:sldChg>
      <pc:sldChg chg="add">
        <pc:chgData name="Damian Gordon" userId="796278f3-970d-4a3b-8137-dc597a054133" providerId="ADAL" clId="{3233E7D0-1390-4CB3-9B9D-B28B1E4E98C4}" dt="2025-03-12T09:51:05.065" v="3978"/>
        <pc:sldMkLst>
          <pc:docMk/>
          <pc:sldMk cId="3405110128" sldId="289"/>
        </pc:sldMkLst>
      </pc:sldChg>
      <pc:sldChg chg="add">
        <pc:chgData name="Damian Gordon" userId="796278f3-970d-4a3b-8137-dc597a054133" providerId="ADAL" clId="{3233E7D0-1390-4CB3-9B9D-B28B1E4E98C4}" dt="2025-03-12T09:51:05.065" v="3978"/>
        <pc:sldMkLst>
          <pc:docMk/>
          <pc:sldMk cId="970240636" sldId="290"/>
        </pc:sldMkLst>
      </pc:sldChg>
      <pc:sldChg chg="modSp add del mod ord">
        <pc:chgData name="Damian Gordon" userId="796278f3-970d-4a3b-8137-dc597a054133" providerId="ADAL" clId="{3233E7D0-1390-4CB3-9B9D-B28B1E4E98C4}" dt="2025-03-12T09:50:51.232" v="3977" actId="2696"/>
        <pc:sldMkLst>
          <pc:docMk/>
          <pc:sldMk cId="1186647185" sldId="290"/>
        </pc:sldMkLst>
      </pc:sldChg>
      <pc:sldChg chg="add">
        <pc:chgData name="Damian Gordon" userId="796278f3-970d-4a3b-8137-dc597a054133" providerId="ADAL" clId="{3233E7D0-1390-4CB3-9B9D-B28B1E4E98C4}" dt="2025-03-12T09:51:05.065" v="3978"/>
        <pc:sldMkLst>
          <pc:docMk/>
          <pc:sldMk cId="2213699585" sldId="291"/>
        </pc:sldMkLst>
      </pc:sldChg>
      <pc:sldChg chg="modSp add del mod">
        <pc:chgData name="Damian Gordon" userId="796278f3-970d-4a3b-8137-dc597a054133" providerId="ADAL" clId="{3233E7D0-1390-4CB3-9B9D-B28B1E4E98C4}" dt="2025-03-12T09:50:51.232" v="3977" actId="2696"/>
        <pc:sldMkLst>
          <pc:docMk/>
          <pc:sldMk cId="4198212716" sldId="291"/>
        </pc:sldMkLst>
      </pc:sldChg>
      <pc:sldChg chg="addSp delSp modSp add mod ord setBg delAnim delDesignElem">
        <pc:chgData name="Damian Gordon" userId="796278f3-970d-4a3b-8137-dc597a054133" providerId="ADAL" clId="{3233E7D0-1390-4CB3-9B9D-B28B1E4E98C4}" dt="2025-03-10T23:21:51.009" v="1608"/>
        <pc:sldMkLst>
          <pc:docMk/>
          <pc:sldMk cId="466755348" sldId="292"/>
        </pc:sldMkLst>
      </pc:sldChg>
      <pc:sldChg chg="addSp delSp modSp new del mod">
        <pc:chgData name="Damian Gordon" userId="796278f3-970d-4a3b-8137-dc597a054133" providerId="ADAL" clId="{3233E7D0-1390-4CB3-9B9D-B28B1E4E98C4}" dt="2025-03-10T23:18:46.495" v="1586" actId="47"/>
        <pc:sldMkLst>
          <pc:docMk/>
          <pc:sldMk cId="3078621433" sldId="292"/>
        </pc:sldMkLst>
      </pc:sldChg>
      <pc:sldChg chg="addSp delSp modSp add del">
        <pc:chgData name="Damian Gordon" userId="796278f3-970d-4a3b-8137-dc597a054133" providerId="ADAL" clId="{3233E7D0-1390-4CB3-9B9D-B28B1E4E98C4}" dt="2025-03-11T16:12:40.489" v="3004" actId="47"/>
        <pc:sldMkLst>
          <pc:docMk/>
          <pc:sldMk cId="1864220421" sldId="293"/>
        </pc:sldMkLst>
      </pc:sldChg>
      <pc:sldChg chg="delSp modSp add del mod">
        <pc:chgData name="Damian Gordon" userId="796278f3-970d-4a3b-8137-dc597a054133" providerId="ADAL" clId="{3233E7D0-1390-4CB3-9B9D-B28B1E4E98C4}" dt="2025-03-11T00:13:57.084" v="1621" actId="47"/>
        <pc:sldMkLst>
          <pc:docMk/>
          <pc:sldMk cId="313522957" sldId="294"/>
        </pc:sldMkLst>
      </pc:sldChg>
      <pc:sldChg chg="modSp new del mod">
        <pc:chgData name="Damian Gordon" userId="796278f3-970d-4a3b-8137-dc597a054133" providerId="ADAL" clId="{3233E7D0-1390-4CB3-9B9D-B28B1E4E98C4}" dt="2025-03-12T09:50:44.447" v="3976" actId="47"/>
        <pc:sldMkLst>
          <pc:docMk/>
          <pc:sldMk cId="3985214655" sldId="295"/>
        </pc:sldMkLst>
      </pc:sldChg>
      <pc:sldChg chg="modSp add del mod">
        <pc:chgData name="Damian Gordon" userId="796278f3-970d-4a3b-8137-dc597a054133" providerId="ADAL" clId="{3233E7D0-1390-4CB3-9B9D-B28B1E4E98C4}" dt="2025-03-12T10:43:56.718" v="4095" actId="47"/>
        <pc:sldMkLst>
          <pc:docMk/>
          <pc:sldMk cId="273967316" sldId="296"/>
        </pc:sldMkLst>
      </pc:sldChg>
      <pc:sldChg chg="modSp add del mod">
        <pc:chgData name="Damian Gordon" userId="796278f3-970d-4a3b-8137-dc597a054133" providerId="ADAL" clId="{3233E7D0-1390-4CB3-9B9D-B28B1E4E98C4}" dt="2025-03-12T09:50:51.232" v="3977" actId="2696"/>
        <pc:sldMkLst>
          <pc:docMk/>
          <pc:sldMk cId="1833076696" sldId="296"/>
        </pc:sldMkLst>
      </pc:sldChg>
      <pc:sldChg chg="addSp modSp add del mod">
        <pc:chgData name="Damian Gordon" userId="796278f3-970d-4a3b-8137-dc597a054133" providerId="ADAL" clId="{3233E7D0-1390-4CB3-9B9D-B28B1E4E98C4}" dt="2025-03-12T09:50:51.232" v="3977" actId="2696"/>
        <pc:sldMkLst>
          <pc:docMk/>
          <pc:sldMk cId="2130968940" sldId="297"/>
        </pc:sldMkLst>
      </pc:sldChg>
      <pc:sldChg chg="delSp add del mod">
        <pc:chgData name="Damian Gordon" userId="796278f3-970d-4a3b-8137-dc597a054133" providerId="ADAL" clId="{3233E7D0-1390-4CB3-9B9D-B28B1E4E98C4}" dt="2025-03-12T09:51:16.185" v="3981" actId="47"/>
        <pc:sldMkLst>
          <pc:docMk/>
          <pc:sldMk cId="3890561454" sldId="297"/>
        </pc:sldMkLst>
      </pc:sldChg>
      <pc:sldChg chg="addSp delSp modSp new del mod setBg">
        <pc:chgData name="Damian Gordon" userId="796278f3-970d-4a3b-8137-dc597a054133" providerId="ADAL" clId="{3233E7D0-1390-4CB3-9B9D-B28B1E4E98C4}" dt="2025-03-12T09:50:42.847" v="3975" actId="47"/>
        <pc:sldMkLst>
          <pc:docMk/>
          <pc:sldMk cId="1271863233" sldId="298"/>
        </pc:sldMkLst>
      </pc:sldChg>
      <pc:sldChg chg="addSp delSp modSp new mod setBg">
        <pc:chgData name="Damian Gordon" userId="796278f3-970d-4a3b-8137-dc597a054133" providerId="ADAL" clId="{3233E7D0-1390-4CB3-9B9D-B28B1E4E98C4}" dt="2025-03-11T00:18:00.090" v="1964" actId="1076"/>
        <pc:sldMkLst>
          <pc:docMk/>
          <pc:sldMk cId="808668831" sldId="299"/>
        </pc:sldMkLst>
      </pc:sldChg>
      <pc:sldChg chg="add del">
        <pc:chgData name="Damian Gordon" userId="796278f3-970d-4a3b-8137-dc597a054133" providerId="ADAL" clId="{3233E7D0-1390-4CB3-9B9D-B28B1E4E98C4}" dt="2025-03-11T15:28:19.937" v="2589" actId="47"/>
        <pc:sldMkLst>
          <pc:docMk/>
          <pc:sldMk cId="4038518792" sldId="300"/>
        </pc:sldMkLst>
      </pc:sldChg>
      <pc:sldChg chg="modSp add mod ord">
        <pc:chgData name="Damian Gordon" userId="796278f3-970d-4a3b-8137-dc597a054133" providerId="ADAL" clId="{3233E7D0-1390-4CB3-9B9D-B28B1E4E98C4}" dt="2025-03-11T14:12:44.177" v="1979"/>
        <pc:sldMkLst>
          <pc:docMk/>
          <pc:sldMk cId="3017184616" sldId="301"/>
        </pc:sldMkLst>
      </pc:sldChg>
      <pc:sldChg chg="add del">
        <pc:chgData name="Damian Gordon" userId="796278f3-970d-4a3b-8137-dc597a054133" providerId="ADAL" clId="{3233E7D0-1390-4CB3-9B9D-B28B1E4E98C4}" dt="2025-03-11T14:26:32.733" v="2265" actId="47"/>
        <pc:sldMkLst>
          <pc:docMk/>
          <pc:sldMk cId="4097157357" sldId="302"/>
        </pc:sldMkLst>
      </pc:sldChg>
      <pc:sldChg chg="addSp modSp add mod ord">
        <pc:chgData name="Damian Gordon" userId="796278f3-970d-4a3b-8137-dc597a054133" providerId="ADAL" clId="{3233E7D0-1390-4CB3-9B9D-B28B1E4E98C4}" dt="2025-03-11T15:07:48.965" v="2531" actId="1076"/>
        <pc:sldMkLst>
          <pc:docMk/>
          <pc:sldMk cId="1304964565" sldId="303"/>
        </pc:sldMkLst>
      </pc:sldChg>
      <pc:sldChg chg="addSp modSp add mod">
        <pc:chgData name="Damian Gordon" userId="796278f3-970d-4a3b-8137-dc597a054133" providerId="ADAL" clId="{3233E7D0-1390-4CB3-9B9D-B28B1E4E98C4}" dt="2025-03-11T15:07:54.825" v="2532" actId="1076"/>
        <pc:sldMkLst>
          <pc:docMk/>
          <pc:sldMk cId="2364907796" sldId="304"/>
        </pc:sldMkLst>
      </pc:sldChg>
      <pc:sldChg chg="modSp add mod">
        <pc:chgData name="Damian Gordon" userId="796278f3-970d-4a3b-8137-dc597a054133" providerId="ADAL" clId="{3233E7D0-1390-4CB3-9B9D-B28B1E4E98C4}" dt="2025-03-11T15:07:37.564" v="2529" actId="1076"/>
        <pc:sldMkLst>
          <pc:docMk/>
          <pc:sldMk cId="2089826738" sldId="305"/>
        </pc:sldMkLst>
      </pc:sldChg>
      <pc:sldChg chg="modSp add mod">
        <pc:chgData name="Damian Gordon" userId="796278f3-970d-4a3b-8137-dc597a054133" providerId="ADAL" clId="{3233E7D0-1390-4CB3-9B9D-B28B1E4E98C4}" dt="2025-03-11T15:07:30.125" v="2528" actId="1076"/>
        <pc:sldMkLst>
          <pc:docMk/>
          <pc:sldMk cId="2545739683" sldId="306"/>
        </pc:sldMkLst>
      </pc:sldChg>
      <pc:sldChg chg="modSp add del mod">
        <pc:chgData name="Damian Gordon" userId="796278f3-970d-4a3b-8137-dc597a054133" providerId="ADAL" clId="{3233E7D0-1390-4CB3-9B9D-B28B1E4E98C4}" dt="2025-03-11T15:09:49.920" v="2550" actId="47"/>
        <pc:sldMkLst>
          <pc:docMk/>
          <pc:sldMk cId="3023556398" sldId="307"/>
        </pc:sldMkLst>
      </pc:sldChg>
      <pc:sldChg chg="add del">
        <pc:chgData name="Damian Gordon" userId="796278f3-970d-4a3b-8137-dc597a054133" providerId="ADAL" clId="{3233E7D0-1390-4CB3-9B9D-B28B1E4E98C4}" dt="2025-03-11T15:09:51.946" v="2551" actId="47"/>
        <pc:sldMkLst>
          <pc:docMk/>
          <pc:sldMk cId="3641909368" sldId="308"/>
        </pc:sldMkLst>
      </pc:sldChg>
      <pc:sldChg chg="addSp modSp add mod">
        <pc:chgData name="Damian Gordon" userId="796278f3-970d-4a3b-8137-dc597a054133" providerId="ADAL" clId="{3233E7D0-1390-4CB3-9B9D-B28B1E4E98C4}" dt="2025-03-11T15:27:47.437" v="2588" actId="208"/>
        <pc:sldMkLst>
          <pc:docMk/>
          <pc:sldMk cId="3254217991" sldId="309"/>
        </pc:sldMkLst>
      </pc:sldChg>
      <pc:sldChg chg="modSp add mod">
        <pc:chgData name="Damian Gordon" userId="796278f3-970d-4a3b-8137-dc597a054133" providerId="ADAL" clId="{3233E7D0-1390-4CB3-9B9D-B28B1E4E98C4}" dt="2025-03-11T15:09:45.132" v="2549"/>
        <pc:sldMkLst>
          <pc:docMk/>
          <pc:sldMk cId="3924445058" sldId="310"/>
        </pc:sldMkLst>
      </pc:sldChg>
      <pc:sldChg chg="addSp delSp modSp add mod">
        <pc:chgData name="Damian Gordon" userId="796278f3-970d-4a3b-8137-dc597a054133" providerId="ADAL" clId="{3233E7D0-1390-4CB3-9B9D-B28B1E4E98C4}" dt="2025-03-11T15:46:30.184" v="2813" actId="404"/>
        <pc:sldMkLst>
          <pc:docMk/>
          <pc:sldMk cId="3946483966" sldId="311"/>
        </pc:sldMkLst>
      </pc:sldChg>
      <pc:sldChg chg="addSp delSp modSp add mod">
        <pc:chgData name="Damian Gordon" userId="796278f3-970d-4a3b-8137-dc597a054133" providerId="ADAL" clId="{3233E7D0-1390-4CB3-9B9D-B28B1E4E98C4}" dt="2025-03-11T15:59:55.637" v="2878"/>
        <pc:sldMkLst>
          <pc:docMk/>
          <pc:sldMk cId="2135215169" sldId="312"/>
        </pc:sldMkLst>
      </pc:sldChg>
      <pc:sldChg chg="addSp delSp modSp new mod ord setBg addAnim">
        <pc:chgData name="Damian Gordon" userId="796278f3-970d-4a3b-8137-dc597a054133" providerId="ADAL" clId="{3233E7D0-1390-4CB3-9B9D-B28B1E4E98C4}" dt="2025-03-11T16:02:24.129" v="2897"/>
        <pc:sldMkLst>
          <pc:docMk/>
          <pc:sldMk cId="167666539" sldId="313"/>
        </pc:sldMkLst>
      </pc:sldChg>
      <pc:sldChg chg="add del">
        <pc:chgData name="Damian Gordon" userId="796278f3-970d-4a3b-8137-dc597a054133" providerId="ADAL" clId="{3233E7D0-1390-4CB3-9B9D-B28B1E4E98C4}" dt="2025-03-11T16:12:42.810" v="3005" actId="47"/>
        <pc:sldMkLst>
          <pc:docMk/>
          <pc:sldMk cId="4251140708" sldId="314"/>
        </pc:sldMkLst>
      </pc:sldChg>
      <pc:sldChg chg="addSp delSp modSp new mod setBg addAnim modAnim">
        <pc:chgData name="Damian Gordon" userId="796278f3-970d-4a3b-8137-dc597a054133" providerId="ADAL" clId="{3233E7D0-1390-4CB3-9B9D-B28B1E4E98C4}" dt="2025-03-11T16:03:42.544" v="2915" actId="1076"/>
        <pc:sldMkLst>
          <pc:docMk/>
          <pc:sldMk cId="440249352" sldId="315"/>
        </pc:sldMkLst>
      </pc:sldChg>
      <pc:sldChg chg="add del ord">
        <pc:chgData name="Damian Gordon" userId="796278f3-970d-4a3b-8137-dc597a054133" providerId="ADAL" clId="{3233E7D0-1390-4CB3-9B9D-B28B1E4E98C4}" dt="2025-03-11T16:12:47.552" v="3006" actId="47"/>
        <pc:sldMkLst>
          <pc:docMk/>
          <pc:sldMk cId="2911695440" sldId="316"/>
        </pc:sldMkLst>
      </pc:sldChg>
      <pc:sldChg chg="new del">
        <pc:chgData name="Damian Gordon" userId="796278f3-970d-4a3b-8137-dc597a054133" providerId="ADAL" clId="{3233E7D0-1390-4CB3-9B9D-B28B1E4E98C4}" dt="2025-03-11T16:05:40.474" v="2920" actId="47"/>
        <pc:sldMkLst>
          <pc:docMk/>
          <pc:sldMk cId="109710145" sldId="317"/>
        </pc:sldMkLst>
      </pc:sldChg>
      <pc:sldChg chg="modSp new del mod">
        <pc:chgData name="Damian Gordon" userId="796278f3-970d-4a3b-8137-dc597a054133" providerId="ADAL" clId="{3233E7D0-1390-4CB3-9B9D-B28B1E4E98C4}" dt="2025-03-12T07:52:13.902" v="3133" actId="47"/>
        <pc:sldMkLst>
          <pc:docMk/>
          <pc:sldMk cId="2763519133" sldId="317"/>
        </pc:sldMkLst>
      </pc:sldChg>
      <pc:sldChg chg="addSp delSp modSp new del mod">
        <pc:chgData name="Damian Gordon" userId="796278f3-970d-4a3b-8137-dc597a054133" providerId="ADAL" clId="{3233E7D0-1390-4CB3-9B9D-B28B1E4E98C4}" dt="2025-03-12T10:36:17.707" v="3997" actId="47"/>
        <pc:sldMkLst>
          <pc:docMk/>
          <pc:sldMk cId="2430668746" sldId="318"/>
        </pc:sldMkLst>
      </pc:sldChg>
      <pc:sldChg chg="modSp new mod">
        <pc:chgData name="Damian Gordon" userId="796278f3-970d-4a3b-8137-dc597a054133" providerId="ADAL" clId="{3233E7D0-1390-4CB3-9B9D-B28B1E4E98C4}" dt="2025-03-12T09:35:27.835" v="3880" actId="20577"/>
        <pc:sldMkLst>
          <pc:docMk/>
          <pc:sldMk cId="1620494735" sldId="319"/>
        </pc:sldMkLst>
      </pc:sldChg>
      <pc:sldChg chg="addSp delSp modSp add mod ord">
        <pc:chgData name="Damian Gordon" userId="796278f3-970d-4a3b-8137-dc597a054133" providerId="ADAL" clId="{3233E7D0-1390-4CB3-9B9D-B28B1E4E98C4}" dt="2025-03-12T09:08:57.511" v="3637" actId="1076"/>
        <pc:sldMkLst>
          <pc:docMk/>
          <pc:sldMk cId="618945640" sldId="32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931273747" sldId="320"/>
        </pc:sldMkLst>
      </pc:sldChg>
      <pc:sldChg chg="addSp delSp modSp add mod chgLayout">
        <pc:chgData name="Damian Gordon" userId="796278f3-970d-4a3b-8137-dc597a054133" providerId="ADAL" clId="{3233E7D0-1390-4CB3-9B9D-B28B1E4E98C4}" dt="2025-03-12T08:57:33.996" v="3599" actId="20577"/>
        <pc:sldMkLst>
          <pc:docMk/>
          <pc:sldMk cId="3741083495" sldId="321"/>
        </pc:sldMkLst>
      </pc:sldChg>
      <pc:sldChg chg="addSp modSp add mod">
        <pc:chgData name="Damian Gordon" userId="796278f3-970d-4a3b-8137-dc597a054133" providerId="ADAL" clId="{3233E7D0-1390-4CB3-9B9D-B28B1E4E98C4}" dt="2025-03-12T08:57:42.692" v="3603" actId="20577"/>
        <pc:sldMkLst>
          <pc:docMk/>
          <pc:sldMk cId="1858891673" sldId="322"/>
        </pc:sldMkLst>
      </pc:sldChg>
      <pc:sldChg chg="addSp modSp add mod">
        <pc:chgData name="Damian Gordon" userId="796278f3-970d-4a3b-8137-dc597a054133" providerId="ADAL" clId="{3233E7D0-1390-4CB3-9B9D-B28B1E4E98C4}" dt="2025-03-12T08:57:46.592" v="3605" actId="20577"/>
        <pc:sldMkLst>
          <pc:docMk/>
          <pc:sldMk cId="3092782397" sldId="323"/>
        </pc:sldMkLst>
      </pc:sldChg>
      <pc:sldChg chg="addSp modSp add mod">
        <pc:chgData name="Damian Gordon" userId="796278f3-970d-4a3b-8137-dc597a054133" providerId="ADAL" clId="{3233E7D0-1390-4CB3-9B9D-B28B1E4E98C4}" dt="2025-03-12T08:26:35.415" v="3214"/>
        <pc:sldMkLst>
          <pc:docMk/>
          <pc:sldMk cId="3854917482" sldId="324"/>
        </pc:sldMkLst>
      </pc:sldChg>
      <pc:sldChg chg="addSp modSp add mod ord">
        <pc:chgData name="Damian Gordon" userId="796278f3-970d-4a3b-8137-dc597a054133" providerId="ADAL" clId="{3233E7D0-1390-4CB3-9B9D-B28B1E4E98C4}" dt="2025-03-12T08:55:02.918" v="3572" actId="20577"/>
        <pc:sldMkLst>
          <pc:docMk/>
          <pc:sldMk cId="1324483276" sldId="325"/>
        </pc:sldMkLst>
      </pc:sldChg>
      <pc:sldChg chg="addSp modSp add mod">
        <pc:chgData name="Damian Gordon" userId="796278f3-970d-4a3b-8137-dc597a054133" providerId="ADAL" clId="{3233E7D0-1390-4CB3-9B9D-B28B1E4E98C4}" dt="2025-03-12T08:26:37.547" v="3215"/>
        <pc:sldMkLst>
          <pc:docMk/>
          <pc:sldMk cId="656855242" sldId="326"/>
        </pc:sldMkLst>
      </pc:sldChg>
      <pc:sldChg chg="addSp modSp add mod">
        <pc:chgData name="Damian Gordon" userId="796278f3-970d-4a3b-8137-dc597a054133" providerId="ADAL" clId="{3233E7D0-1390-4CB3-9B9D-B28B1E4E98C4}" dt="2025-03-12T08:26:39.343" v="3216"/>
        <pc:sldMkLst>
          <pc:docMk/>
          <pc:sldMk cId="220973121" sldId="327"/>
        </pc:sldMkLst>
      </pc:sldChg>
      <pc:sldChg chg="add">
        <pc:chgData name="Damian Gordon" userId="796278f3-970d-4a3b-8137-dc597a054133" providerId="ADAL" clId="{3233E7D0-1390-4CB3-9B9D-B28B1E4E98C4}" dt="2025-03-12T08:45:39.736" v="3217"/>
        <pc:sldMkLst>
          <pc:docMk/>
          <pc:sldMk cId="2357672468" sldId="328"/>
        </pc:sldMkLst>
      </pc:sldChg>
      <pc:sldChg chg="addSp delSp modSp new mod setBg">
        <pc:chgData name="Damian Gordon" userId="796278f3-970d-4a3b-8137-dc597a054133" providerId="ADAL" clId="{3233E7D0-1390-4CB3-9B9D-B28B1E4E98C4}" dt="2025-03-12T08:50:08.772" v="3528" actId="1076"/>
        <pc:sldMkLst>
          <pc:docMk/>
          <pc:sldMk cId="846324564" sldId="329"/>
        </pc:sldMkLst>
      </pc:sldChg>
      <pc:sldChg chg="modSp add mod">
        <pc:chgData name="Damian Gordon" userId="796278f3-970d-4a3b-8137-dc597a054133" providerId="ADAL" clId="{3233E7D0-1390-4CB3-9B9D-B28B1E4E98C4}" dt="2025-03-12T09:10:39.932" v="3649" actId="20577"/>
        <pc:sldMkLst>
          <pc:docMk/>
          <pc:sldMk cId="1225490971" sldId="330"/>
        </pc:sldMkLst>
      </pc:sldChg>
      <pc:sldChg chg="add">
        <pc:chgData name="Damian Gordon" userId="796278f3-970d-4a3b-8137-dc597a054133" providerId="ADAL" clId="{3233E7D0-1390-4CB3-9B9D-B28B1E4E98C4}" dt="2025-03-12T08:54:13.471" v="3541"/>
        <pc:sldMkLst>
          <pc:docMk/>
          <pc:sldMk cId="3145615229" sldId="331"/>
        </pc:sldMkLst>
      </pc:sldChg>
      <pc:sldChg chg="modSp add mod">
        <pc:chgData name="Damian Gordon" userId="796278f3-970d-4a3b-8137-dc597a054133" providerId="ADAL" clId="{3233E7D0-1390-4CB3-9B9D-B28B1E4E98C4}" dt="2025-03-12T08:57:38.212" v="3601" actId="20577"/>
        <pc:sldMkLst>
          <pc:docMk/>
          <pc:sldMk cId="3245312332" sldId="332"/>
        </pc:sldMkLst>
      </pc:sldChg>
      <pc:sldChg chg="addSp modSp add mod">
        <pc:chgData name="Damian Gordon" userId="796278f3-970d-4a3b-8137-dc597a054133" providerId="ADAL" clId="{3233E7D0-1390-4CB3-9B9D-B28B1E4E98C4}" dt="2025-03-12T09:09:00.480" v="3638"/>
        <pc:sldMkLst>
          <pc:docMk/>
          <pc:sldMk cId="1473313197" sldId="333"/>
        </pc:sldMkLst>
      </pc:sldChg>
      <pc:sldChg chg="addSp modSp add mod">
        <pc:chgData name="Damian Gordon" userId="796278f3-970d-4a3b-8137-dc597a054133" providerId="ADAL" clId="{3233E7D0-1390-4CB3-9B9D-B28B1E4E98C4}" dt="2025-03-12T09:42:17.567" v="3967" actId="20577"/>
        <pc:sldMkLst>
          <pc:docMk/>
          <pc:sldMk cId="2408712032" sldId="334"/>
        </pc:sldMkLst>
      </pc:sldChg>
      <pc:sldChg chg="addSp modSp add mod">
        <pc:chgData name="Damian Gordon" userId="796278f3-970d-4a3b-8137-dc597a054133" providerId="ADAL" clId="{3233E7D0-1390-4CB3-9B9D-B28B1E4E98C4}" dt="2025-03-12T09:09:03.913" v="3640"/>
        <pc:sldMkLst>
          <pc:docMk/>
          <pc:sldMk cId="1685318216" sldId="335"/>
        </pc:sldMkLst>
      </pc:sldChg>
      <pc:sldChg chg="addSp modSp add mod">
        <pc:chgData name="Damian Gordon" userId="796278f3-970d-4a3b-8137-dc597a054133" providerId="ADAL" clId="{3233E7D0-1390-4CB3-9B9D-B28B1E4E98C4}" dt="2025-03-12T09:09:05.399" v="3641"/>
        <pc:sldMkLst>
          <pc:docMk/>
          <pc:sldMk cId="321266823" sldId="336"/>
        </pc:sldMkLst>
      </pc:sldChg>
      <pc:sldChg chg="addSp modSp add mod">
        <pc:chgData name="Damian Gordon" userId="796278f3-970d-4a3b-8137-dc597a054133" providerId="ADAL" clId="{3233E7D0-1390-4CB3-9B9D-B28B1E4E98C4}" dt="2025-03-12T09:09:07.044" v="3642"/>
        <pc:sldMkLst>
          <pc:docMk/>
          <pc:sldMk cId="2479494987" sldId="337"/>
        </pc:sldMkLst>
      </pc:sldChg>
      <pc:sldChg chg="addSp modSp add mod">
        <pc:chgData name="Damian Gordon" userId="796278f3-970d-4a3b-8137-dc597a054133" providerId="ADAL" clId="{3233E7D0-1390-4CB3-9B9D-B28B1E4E98C4}" dt="2025-03-12T09:42:05.641" v="3966" actId="20577"/>
        <pc:sldMkLst>
          <pc:docMk/>
          <pc:sldMk cId="3746852837" sldId="338"/>
        </pc:sldMkLst>
      </pc:sldChg>
      <pc:sldChg chg="modSp add mod">
        <pc:chgData name="Damian Gordon" userId="796278f3-970d-4a3b-8137-dc597a054133" providerId="ADAL" clId="{3233E7D0-1390-4CB3-9B9D-B28B1E4E98C4}" dt="2025-03-12T09:17:16.866" v="3699" actId="20577"/>
        <pc:sldMkLst>
          <pc:docMk/>
          <pc:sldMk cId="3181690549" sldId="339"/>
        </pc:sldMkLst>
      </pc:sldChg>
      <pc:sldChg chg="modSp add mod">
        <pc:chgData name="Damian Gordon" userId="796278f3-970d-4a3b-8137-dc597a054133" providerId="ADAL" clId="{3233E7D0-1390-4CB3-9B9D-B28B1E4E98C4}" dt="2025-03-12T09:11:03.522" v="3653" actId="403"/>
        <pc:sldMkLst>
          <pc:docMk/>
          <pc:sldMk cId="14796604" sldId="340"/>
        </pc:sldMkLst>
      </pc:sldChg>
      <pc:sldChg chg="modSp add mod">
        <pc:chgData name="Damian Gordon" userId="796278f3-970d-4a3b-8137-dc597a054133" providerId="ADAL" clId="{3233E7D0-1390-4CB3-9B9D-B28B1E4E98C4}" dt="2025-03-12T09:11:29.952" v="3658" actId="403"/>
        <pc:sldMkLst>
          <pc:docMk/>
          <pc:sldMk cId="139264523" sldId="341"/>
        </pc:sldMkLst>
      </pc:sldChg>
      <pc:sldChg chg="modSp add mod">
        <pc:chgData name="Damian Gordon" userId="796278f3-970d-4a3b-8137-dc597a054133" providerId="ADAL" clId="{3233E7D0-1390-4CB3-9B9D-B28B1E4E98C4}" dt="2025-03-12T09:12:10.328" v="3663" actId="403"/>
        <pc:sldMkLst>
          <pc:docMk/>
          <pc:sldMk cId="1285597922" sldId="342"/>
        </pc:sldMkLst>
      </pc:sldChg>
      <pc:sldChg chg="modSp add mod">
        <pc:chgData name="Damian Gordon" userId="796278f3-970d-4a3b-8137-dc597a054133" providerId="ADAL" clId="{3233E7D0-1390-4CB3-9B9D-B28B1E4E98C4}" dt="2025-03-12T09:12:39.888" v="3668" actId="403"/>
        <pc:sldMkLst>
          <pc:docMk/>
          <pc:sldMk cId="2995521929" sldId="343"/>
        </pc:sldMkLst>
      </pc:sldChg>
      <pc:sldChg chg="modSp add mod">
        <pc:chgData name="Damian Gordon" userId="796278f3-970d-4a3b-8137-dc597a054133" providerId="ADAL" clId="{3233E7D0-1390-4CB3-9B9D-B28B1E4E98C4}" dt="2025-03-12T09:13:29.754" v="3676" actId="403"/>
        <pc:sldMkLst>
          <pc:docMk/>
          <pc:sldMk cId="2601853837" sldId="344"/>
        </pc:sldMkLst>
      </pc:sldChg>
      <pc:sldChg chg="modSp add mod">
        <pc:chgData name="Damian Gordon" userId="796278f3-970d-4a3b-8137-dc597a054133" providerId="ADAL" clId="{3233E7D0-1390-4CB3-9B9D-B28B1E4E98C4}" dt="2025-03-12T09:13:55.985" v="3681" actId="403"/>
        <pc:sldMkLst>
          <pc:docMk/>
          <pc:sldMk cId="508317017" sldId="345"/>
        </pc:sldMkLst>
      </pc:sldChg>
      <pc:sldChg chg="modSp add mod">
        <pc:chgData name="Damian Gordon" userId="796278f3-970d-4a3b-8137-dc597a054133" providerId="ADAL" clId="{3233E7D0-1390-4CB3-9B9D-B28B1E4E98C4}" dt="2025-03-12T09:14:25.092" v="3687" actId="27636"/>
        <pc:sldMkLst>
          <pc:docMk/>
          <pc:sldMk cId="618752818" sldId="346"/>
        </pc:sldMkLst>
      </pc:sldChg>
      <pc:sldChg chg="modSp add mod">
        <pc:chgData name="Damian Gordon" userId="796278f3-970d-4a3b-8137-dc597a054133" providerId="ADAL" clId="{3233E7D0-1390-4CB3-9B9D-B28B1E4E98C4}" dt="2025-03-12T09:14:48.157" v="3693" actId="403"/>
        <pc:sldMkLst>
          <pc:docMk/>
          <pc:sldMk cId="734758462" sldId="347"/>
        </pc:sldMkLst>
      </pc:sldChg>
      <pc:sldChg chg="add del">
        <pc:chgData name="Damian Gordon" userId="796278f3-970d-4a3b-8137-dc597a054133" providerId="ADAL" clId="{3233E7D0-1390-4CB3-9B9D-B28B1E4E98C4}" dt="2025-03-12T09:21:40.416" v="3737" actId="47"/>
        <pc:sldMkLst>
          <pc:docMk/>
          <pc:sldMk cId="1111939765" sldId="348"/>
        </pc:sldMkLst>
      </pc:sldChg>
      <pc:sldChg chg="modSp add mod">
        <pc:chgData name="Damian Gordon" userId="796278f3-970d-4a3b-8137-dc597a054133" providerId="ADAL" clId="{3233E7D0-1390-4CB3-9B9D-B28B1E4E98C4}" dt="2025-03-12T09:17:38.348" v="3702" actId="27636"/>
        <pc:sldMkLst>
          <pc:docMk/>
          <pc:sldMk cId="649245292" sldId="349"/>
        </pc:sldMkLst>
      </pc:sldChg>
      <pc:sldChg chg="modSp add mod">
        <pc:chgData name="Damian Gordon" userId="796278f3-970d-4a3b-8137-dc597a054133" providerId="ADAL" clId="{3233E7D0-1390-4CB3-9B9D-B28B1E4E98C4}" dt="2025-03-12T09:18:01.536" v="3707" actId="20577"/>
        <pc:sldMkLst>
          <pc:docMk/>
          <pc:sldMk cId="3325928621" sldId="350"/>
        </pc:sldMkLst>
      </pc:sldChg>
      <pc:sldChg chg="modSp add mod">
        <pc:chgData name="Damian Gordon" userId="796278f3-970d-4a3b-8137-dc597a054133" providerId="ADAL" clId="{3233E7D0-1390-4CB3-9B9D-B28B1E4E98C4}" dt="2025-03-12T09:18:24.486" v="3709"/>
        <pc:sldMkLst>
          <pc:docMk/>
          <pc:sldMk cId="4291656476" sldId="351"/>
        </pc:sldMkLst>
      </pc:sldChg>
      <pc:sldChg chg="modSp add mod">
        <pc:chgData name="Damian Gordon" userId="796278f3-970d-4a3b-8137-dc597a054133" providerId="ADAL" clId="{3233E7D0-1390-4CB3-9B9D-B28B1E4E98C4}" dt="2025-03-12T09:18:40.936" v="3713" actId="20577"/>
        <pc:sldMkLst>
          <pc:docMk/>
          <pc:sldMk cId="733924173" sldId="352"/>
        </pc:sldMkLst>
      </pc:sldChg>
      <pc:sldChg chg="modSp add mod">
        <pc:chgData name="Damian Gordon" userId="796278f3-970d-4a3b-8137-dc597a054133" providerId="ADAL" clId="{3233E7D0-1390-4CB3-9B9D-B28B1E4E98C4}" dt="2025-03-12T09:19:04.416" v="3715"/>
        <pc:sldMkLst>
          <pc:docMk/>
          <pc:sldMk cId="3809990091" sldId="353"/>
        </pc:sldMkLst>
      </pc:sldChg>
      <pc:sldChg chg="modSp add mod">
        <pc:chgData name="Damian Gordon" userId="796278f3-970d-4a3b-8137-dc597a054133" providerId="ADAL" clId="{3233E7D0-1390-4CB3-9B9D-B28B1E4E98C4}" dt="2025-03-12T09:19:42.010" v="3723" actId="20577"/>
        <pc:sldMkLst>
          <pc:docMk/>
          <pc:sldMk cId="774309580" sldId="354"/>
        </pc:sldMkLst>
      </pc:sldChg>
      <pc:sldChg chg="modSp add mod">
        <pc:chgData name="Damian Gordon" userId="796278f3-970d-4a3b-8137-dc597a054133" providerId="ADAL" clId="{3233E7D0-1390-4CB3-9B9D-B28B1E4E98C4}" dt="2025-03-12T09:20:40.257" v="3725"/>
        <pc:sldMkLst>
          <pc:docMk/>
          <pc:sldMk cId="3303308709" sldId="355"/>
        </pc:sldMkLst>
      </pc:sldChg>
      <pc:sldChg chg="modSp add mod">
        <pc:chgData name="Damian Gordon" userId="796278f3-970d-4a3b-8137-dc597a054133" providerId="ADAL" clId="{3233E7D0-1390-4CB3-9B9D-B28B1E4E98C4}" dt="2025-03-12T09:20:59.536" v="3729" actId="20577"/>
        <pc:sldMkLst>
          <pc:docMk/>
          <pc:sldMk cId="1272711326" sldId="356"/>
        </pc:sldMkLst>
      </pc:sldChg>
      <pc:sldChg chg="modSp add mod">
        <pc:chgData name="Damian Gordon" userId="796278f3-970d-4a3b-8137-dc597a054133" providerId="ADAL" clId="{3233E7D0-1390-4CB3-9B9D-B28B1E4E98C4}" dt="2025-03-12T09:21:14.416" v="3731"/>
        <pc:sldMkLst>
          <pc:docMk/>
          <pc:sldMk cId="785387193" sldId="357"/>
        </pc:sldMkLst>
      </pc:sldChg>
      <pc:sldChg chg="modSp add mod">
        <pc:chgData name="Damian Gordon" userId="796278f3-970d-4a3b-8137-dc597a054133" providerId="ADAL" clId="{3233E7D0-1390-4CB3-9B9D-B28B1E4E98C4}" dt="2025-03-12T09:21:30.896" v="3736" actId="20577"/>
        <pc:sldMkLst>
          <pc:docMk/>
          <pc:sldMk cId="3214636908" sldId="358"/>
        </pc:sldMkLst>
      </pc:sldChg>
      <pc:sldChg chg="modSp new mod">
        <pc:chgData name="Damian Gordon" userId="796278f3-970d-4a3b-8137-dc597a054133" providerId="ADAL" clId="{3233E7D0-1390-4CB3-9B9D-B28B1E4E98C4}" dt="2025-03-12T10:47:38.049" v="4177" actId="20577"/>
        <pc:sldMkLst>
          <pc:docMk/>
          <pc:sldMk cId="8249819" sldId="359"/>
        </pc:sldMkLst>
      </pc:sldChg>
      <pc:sldChg chg="delSp modSp add mod">
        <pc:chgData name="Damian Gordon" userId="796278f3-970d-4a3b-8137-dc597a054133" providerId="ADAL" clId="{3233E7D0-1390-4CB3-9B9D-B28B1E4E98C4}" dt="2025-03-12T09:28:05.986" v="3811" actId="403"/>
        <pc:sldMkLst>
          <pc:docMk/>
          <pc:sldMk cId="1314001599" sldId="360"/>
        </pc:sldMkLst>
      </pc:sldChg>
      <pc:sldChg chg="modSp add mod">
        <pc:chgData name="Damian Gordon" userId="796278f3-970d-4a3b-8137-dc597a054133" providerId="ADAL" clId="{3233E7D0-1390-4CB3-9B9D-B28B1E4E98C4}" dt="2025-03-12T09:30:11.922" v="3834" actId="20577"/>
        <pc:sldMkLst>
          <pc:docMk/>
          <pc:sldMk cId="3436975117" sldId="361"/>
        </pc:sldMkLst>
      </pc:sldChg>
      <pc:sldChg chg="modSp add mod">
        <pc:chgData name="Damian Gordon" userId="796278f3-970d-4a3b-8137-dc597a054133" providerId="ADAL" clId="{3233E7D0-1390-4CB3-9B9D-B28B1E4E98C4}" dt="2025-03-12T09:30:33.299" v="3842" actId="20577"/>
        <pc:sldMkLst>
          <pc:docMk/>
          <pc:sldMk cId="3384321586" sldId="362"/>
        </pc:sldMkLst>
      </pc:sldChg>
      <pc:sldChg chg="modSp add mod">
        <pc:chgData name="Damian Gordon" userId="796278f3-970d-4a3b-8137-dc597a054133" providerId="ADAL" clId="{3233E7D0-1390-4CB3-9B9D-B28B1E4E98C4}" dt="2025-03-12T09:30:55.836" v="3847" actId="20577"/>
        <pc:sldMkLst>
          <pc:docMk/>
          <pc:sldMk cId="538930556" sldId="363"/>
        </pc:sldMkLst>
      </pc:sldChg>
      <pc:sldChg chg="modSp add mod">
        <pc:chgData name="Damian Gordon" userId="796278f3-970d-4a3b-8137-dc597a054133" providerId="ADAL" clId="{3233E7D0-1390-4CB3-9B9D-B28B1E4E98C4}" dt="2025-03-12T09:31:27" v="3855" actId="20577"/>
        <pc:sldMkLst>
          <pc:docMk/>
          <pc:sldMk cId="1526411437" sldId="364"/>
        </pc:sldMkLst>
      </pc:sldChg>
      <pc:sldChg chg="modSp add mod">
        <pc:chgData name="Damian Gordon" userId="796278f3-970d-4a3b-8137-dc597a054133" providerId="ADAL" clId="{3233E7D0-1390-4CB3-9B9D-B28B1E4E98C4}" dt="2025-03-12T09:31:46.007" v="3860" actId="20577"/>
        <pc:sldMkLst>
          <pc:docMk/>
          <pc:sldMk cId="1269583362" sldId="365"/>
        </pc:sldMkLst>
      </pc:sldChg>
      <pc:sldChg chg="modSp add mod">
        <pc:chgData name="Damian Gordon" userId="796278f3-970d-4a3b-8137-dc597a054133" providerId="ADAL" clId="{3233E7D0-1390-4CB3-9B9D-B28B1E4E98C4}" dt="2025-03-12T09:31:59.859" v="3864" actId="20577"/>
        <pc:sldMkLst>
          <pc:docMk/>
          <pc:sldMk cId="588044167" sldId="366"/>
        </pc:sldMkLst>
      </pc:sldChg>
      <pc:sldChg chg="modSp add mod">
        <pc:chgData name="Damian Gordon" userId="796278f3-970d-4a3b-8137-dc597a054133" providerId="ADAL" clId="{3233E7D0-1390-4CB3-9B9D-B28B1E4E98C4}" dt="2025-03-12T09:32:19.561" v="3869" actId="20577"/>
        <pc:sldMkLst>
          <pc:docMk/>
          <pc:sldMk cId="3284469897" sldId="367"/>
        </pc:sldMkLst>
      </pc:sldChg>
      <pc:sldChg chg="modSp add mod">
        <pc:chgData name="Damian Gordon" userId="796278f3-970d-4a3b-8137-dc597a054133" providerId="ADAL" clId="{3233E7D0-1390-4CB3-9B9D-B28B1E4E98C4}" dt="2025-03-12T09:32:45.326" v="3877" actId="20577"/>
        <pc:sldMkLst>
          <pc:docMk/>
          <pc:sldMk cId="2776524387" sldId="368"/>
        </pc:sldMkLst>
      </pc:sldChg>
      <pc:sldChg chg="modSp add mod">
        <pc:chgData name="Damian Gordon" userId="796278f3-970d-4a3b-8137-dc597a054133" providerId="ADAL" clId="{3233E7D0-1390-4CB3-9B9D-B28B1E4E98C4}" dt="2025-03-12T09:36:25.255" v="3889" actId="20577"/>
        <pc:sldMkLst>
          <pc:docMk/>
          <pc:sldMk cId="2537191143" sldId="369"/>
        </pc:sldMkLst>
      </pc:sldChg>
      <pc:sldChg chg="modSp add mod">
        <pc:chgData name="Damian Gordon" userId="796278f3-970d-4a3b-8137-dc597a054133" providerId="ADAL" clId="{3233E7D0-1390-4CB3-9B9D-B28B1E4E98C4}" dt="2025-03-12T09:36:45.835" v="3892" actId="27636"/>
        <pc:sldMkLst>
          <pc:docMk/>
          <pc:sldMk cId="152856659" sldId="370"/>
        </pc:sldMkLst>
      </pc:sldChg>
      <pc:sldChg chg="addSp modSp add mod ord">
        <pc:chgData name="Damian Gordon" userId="796278f3-970d-4a3b-8137-dc597a054133" providerId="ADAL" clId="{3233E7D0-1390-4CB3-9B9D-B28B1E4E98C4}" dt="2025-03-12T09:38:31.196" v="3934"/>
        <pc:sldMkLst>
          <pc:docMk/>
          <pc:sldMk cId="1841209385" sldId="371"/>
        </pc:sldMkLst>
      </pc:sldChg>
      <pc:sldChg chg="modSp add mod">
        <pc:chgData name="Damian Gordon" userId="796278f3-970d-4a3b-8137-dc597a054133" providerId="ADAL" clId="{3233E7D0-1390-4CB3-9B9D-B28B1E4E98C4}" dt="2025-03-12T09:39:08.595" v="3942" actId="27636"/>
        <pc:sldMkLst>
          <pc:docMk/>
          <pc:sldMk cId="3000228442" sldId="372"/>
        </pc:sldMkLst>
      </pc:sldChg>
      <pc:sldChg chg="modSp add mod ord">
        <pc:chgData name="Damian Gordon" userId="796278f3-970d-4a3b-8137-dc597a054133" providerId="ADAL" clId="{3233E7D0-1390-4CB3-9B9D-B28B1E4E98C4}" dt="2025-03-12T09:39:32.735" v="3952" actId="403"/>
        <pc:sldMkLst>
          <pc:docMk/>
          <pc:sldMk cId="2268430547" sldId="373"/>
        </pc:sldMkLst>
      </pc:sldChg>
      <pc:sldChg chg="modSp add mod">
        <pc:chgData name="Damian Gordon" userId="796278f3-970d-4a3b-8137-dc597a054133" providerId="ADAL" clId="{3233E7D0-1390-4CB3-9B9D-B28B1E4E98C4}" dt="2025-03-12T09:39:53.962" v="3959" actId="404"/>
        <pc:sldMkLst>
          <pc:docMk/>
          <pc:sldMk cId="171955295" sldId="374"/>
        </pc:sldMkLst>
      </pc:sldChg>
      <pc:sldChg chg="modSp add mod">
        <pc:chgData name="Damian Gordon" userId="796278f3-970d-4a3b-8137-dc597a054133" providerId="ADAL" clId="{3233E7D0-1390-4CB3-9B9D-B28B1E4E98C4}" dt="2025-03-12T09:40:15.325" v="3964" actId="403"/>
        <pc:sldMkLst>
          <pc:docMk/>
          <pc:sldMk cId="1103428388" sldId="37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898965013" sldId="42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735875418" sldId="43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316991471" sldId="45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904566246" sldId="462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250634738" sldId="47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307912514" sldId="485"/>
        </pc:sldMkLst>
      </pc:sldChg>
      <pc:sldChg chg="add">
        <pc:chgData name="Damian Gordon" userId="796278f3-970d-4a3b-8137-dc597a054133" providerId="ADAL" clId="{3233E7D0-1390-4CB3-9B9D-B28B1E4E98C4}" dt="2025-03-12T09:40:36.565" v="3965"/>
        <pc:sldMkLst>
          <pc:docMk/>
          <pc:sldMk cId="154579201" sldId="503"/>
        </pc:sldMkLst>
      </pc:sldChg>
      <pc:sldChg chg="add del">
        <pc:chgData name="Damian Gordon" userId="796278f3-970d-4a3b-8137-dc597a054133" providerId="ADAL" clId="{3233E7D0-1390-4CB3-9B9D-B28B1E4E98C4}" dt="2025-03-12T10:36:25.207" v="3998" actId="47"/>
        <pc:sldMkLst>
          <pc:docMk/>
          <pc:sldMk cId="3201946221" sldId="504"/>
        </pc:sldMkLst>
      </pc:sldChg>
      <pc:sldChg chg="modSp add mod">
        <pc:chgData name="Damian Gordon" userId="796278f3-970d-4a3b-8137-dc597a054133" providerId="ADAL" clId="{3233E7D0-1390-4CB3-9B9D-B28B1E4E98C4}" dt="2025-03-12T10:35:54.007" v="3988" actId="403"/>
        <pc:sldMkLst>
          <pc:docMk/>
          <pc:sldMk cId="241949109" sldId="505"/>
        </pc:sldMkLst>
      </pc:sldChg>
      <pc:sldChg chg="addSp modSp add mod ord">
        <pc:chgData name="Damian Gordon" userId="796278f3-970d-4a3b-8137-dc597a054133" providerId="ADAL" clId="{3233E7D0-1390-4CB3-9B9D-B28B1E4E98C4}" dt="2025-03-12T10:40:29.029" v="4058" actId="207"/>
        <pc:sldMkLst>
          <pc:docMk/>
          <pc:sldMk cId="2937096899" sldId="506"/>
        </pc:sldMkLst>
      </pc:sldChg>
      <pc:sldChg chg="modSp add mod ord">
        <pc:chgData name="Damian Gordon" userId="796278f3-970d-4a3b-8137-dc597a054133" providerId="ADAL" clId="{3233E7D0-1390-4CB3-9B9D-B28B1E4E98C4}" dt="2025-03-12T10:43:50.637" v="4094"/>
        <pc:sldMkLst>
          <pc:docMk/>
          <pc:sldMk cId="1064112233" sldId="50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721466139" sldId="50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526580696" sldId="55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839626607" sldId="572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244504087" sldId="57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773160902" sldId="574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89954693" sldId="57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379781686" sldId="57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77183214" sldId="57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07925299" sldId="57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448981388" sldId="579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651613586" sldId="58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507638793" sldId="581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631498680" sldId="582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177525048" sldId="58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788630526" sldId="58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771176557" sldId="584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3967433191" sldId="584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2054872730" sldId="58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113560448" sldId="585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179399194" sldId="58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686308981" sldId="586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588846548" sldId="58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208023666" sldId="58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838340077" sldId="588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4035911803" sldId="588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93479919" sldId="589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051551516" sldId="589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375766642" sldId="59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302004955" sldId="59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014005578" sldId="591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3586992438" sldId="591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086477066" sldId="592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2075641895" sldId="592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776592330" sldId="59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005801034" sldId="59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602244202" sldId="594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2783423364" sldId="594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506778634" sldId="595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2818125233" sldId="59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558681166" sldId="59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060835520" sldId="59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032699942" sldId="59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830020101" sldId="599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2033354507" sldId="60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651133721" sldId="600"/>
        </pc:sldMkLst>
      </pc:sldChg>
      <pc:sldChg chg="add">
        <pc:chgData name="Damian Gordon" userId="796278f3-970d-4a3b-8137-dc597a054133" providerId="ADAL" clId="{3233E7D0-1390-4CB3-9B9D-B28B1E4E98C4}" dt="2025-03-12T10:44:48.757" v="4096"/>
        <pc:sldMkLst>
          <pc:docMk/>
          <pc:sldMk cId="561044193" sldId="601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466856899" sldId="602"/>
        </pc:sldMkLst>
      </pc:sldChg>
      <pc:sldChg chg="addSp delSp modSp new mod setBg">
        <pc:chgData name="Damian Gordon" userId="796278f3-970d-4a3b-8137-dc597a054133" providerId="ADAL" clId="{3233E7D0-1390-4CB3-9B9D-B28B1E4E98C4}" dt="2025-03-12T10:45:51.889" v="4128" actId="26606"/>
        <pc:sldMkLst>
          <pc:docMk/>
          <pc:sldMk cId="2340216839" sldId="602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964808733" sldId="603"/>
        </pc:sldMkLst>
      </pc:sldChg>
      <pc:sldChg chg="modSp new mod">
        <pc:chgData name="Damian Gordon" userId="796278f3-970d-4a3b-8137-dc597a054133" providerId="ADAL" clId="{3233E7D0-1390-4CB3-9B9D-B28B1E4E98C4}" dt="2025-03-12T10:48:04.586" v="4182" actId="403"/>
        <pc:sldMkLst>
          <pc:docMk/>
          <pc:sldMk cId="1510447467" sldId="603"/>
        </pc:sldMkLst>
      </pc:sldChg>
      <pc:sldChg chg="modSp add mod">
        <pc:chgData name="Damian Gordon" userId="796278f3-970d-4a3b-8137-dc597a054133" providerId="ADAL" clId="{3233E7D0-1390-4CB3-9B9D-B28B1E4E98C4}" dt="2025-03-12T10:48:28.067" v="4187" actId="403"/>
        <pc:sldMkLst>
          <pc:docMk/>
          <pc:sldMk cId="1263458040" sldId="604"/>
        </pc:sldMkLst>
      </pc:sldChg>
      <pc:sldChg chg="modSp add mod">
        <pc:chgData name="Damian Gordon" userId="796278f3-970d-4a3b-8137-dc597a054133" providerId="ADAL" clId="{3233E7D0-1390-4CB3-9B9D-B28B1E4E98C4}" dt="2025-03-12T10:50:07.819" v="4238" actId="20577"/>
        <pc:sldMkLst>
          <pc:docMk/>
          <pc:sldMk cId="2126101535" sldId="605"/>
        </pc:sldMkLst>
      </pc:sldChg>
      <pc:sldChg chg="modSp add mod">
        <pc:chgData name="Damian Gordon" userId="796278f3-970d-4a3b-8137-dc597a054133" providerId="ADAL" clId="{3233E7D0-1390-4CB3-9B9D-B28B1E4E98C4}" dt="2025-03-12T10:49:53.267" v="4220" actId="20577"/>
        <pc:sldMkLst>
          <pc:docMk/>
          <pc:sldMk cId="2163104856" sldId="60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479636883" sldId="60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379643666" sldId="611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525618946" sldId="612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550473597" sldId="61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96221565" sldId="614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454462450" sldId="61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0177195" sldId="61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398808854" sldId="61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847146402" sldId="619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555778426" sldId="62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798420885" sldId="621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172184244" sldId="622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4005533376" sldId="62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136363882" sldId="624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092574790" sldId="62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610060152" sldId="62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213776326" sldId="62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235542526" sldId="62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447249763" sldId="629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276236680" sldId="630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99292488" sldId="631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223314941" sldId="632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30874202" sldId="633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1545177730" sldId="634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446257756" sldId="635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4189862130" sldId="636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3537209873" sldId="637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4031339277" sldId="638"/>
        </pc:sldMkLst>
      </pc:sldChg>
      <pc:sldChg chg="del">
        <pc:chgData name="Damian Gordon" userId="796278f3-970d-4a3b-8137-dc597a054133" providerId="ADAL" clId="{3233E7D0-1390-4CB3-9B9D-B28B1E4E98C4}" dt="2025-03-08T01:25:06.746" v="31" actId="47"/>
        <pc:sldMkLst>
          <pc:docMk/>
          <pc:sldMk cId="2242840994" sldId="639"/>
        </pc:sldMkLst>
      </pc:sldChg>
      <pc:sldMasterChg chg="delSldLayout">
        <pc:chgData name="Damian Gordon" userId="796278f3-970d-4a3b-8137-dc597a054133" providerId="ADAL" clId="{3233E7D0-1390-4CB3-9B9D-B28B1E4E98C4}" dt="2025-03-08T01:25:06.746" v="31" actId="47"/>
        <pc:sldMasterMkLst>
          <pc:docMk/>
          <pc:sldMasterMk cId="3735153791" sldId="2147483854"/>
        </pc:sldMasterMkLst>
        <pc:sldLayoutChg chg="del">
          <pc:chgData name="Damian Gordon" userId="796278f3-970d-4a3b-8137-dc597a054133" providerId="ADAL" clId="{3233E7D0-1390-4CB3-9B9D-B28B1E4E98C4}" dt="2025-03-08T01:25:06.746" v="31" actId="47"/>
          <pc:sldLayoutMkLst>
            <pc:docMk/>
            <pc:sldMasterMk cId="3735153791" sldId="2147483854"/>
            <pc:sldLayoutMk cId="1638164326" sldId="2147483866"/>
          </pc:sldLayoutMkLst>
        </pc:sldLayoutChg>
        <pc:sldLayoutChg chg="del">
          <pc:chgData name="Damian Gordon" userId="796278f3-970d-4a3b-8137-dc597a054133" providerId="ADAL" clId="{3233E7D0-1390-4CB3-9B9D-B28B1E4E98C4}" dt="2025-03-08T01:25:06.746" v="31" actId="47"/>
          <pc:sldLayoutMkLst>
            <pc:docMk/>
            <pc:sldMasterMk cId="3735153791" sldId="2147483854"/>
            <pc:sldLayoutMk cId="4233210161" sldId="2147483867"/>
          </pc:sldLayoutMkLst>
        </pc:sldLayoutChg>
      </pc:sldMasterChg>
    </pc:docChg>
  </pc:docChgLst>
  <pc:docChgLst>
    <pc:chgData name="Damian Gordon" userId="796278f3-970d-4a3b-8137-dc597a054133" providerId="ADAL" clId="{753F0878-E1D3-4609-BBF3-01F704C2291E}"/>
    <pc:docChg chg="custSel modSld">
      <pc:chgData name="Damian Gordon" userId="796278f3-970d-4a3b-8137-dc597a054133" providerId="ADAL" clId="{753F0878-E1D3-4609-BBF3-01F704C2291E}" dt="2024-10-04T22:08:39.108" v="17" actId="478"/>
      <pc:docMkLst>
        <pc:docMk/>
      </pc:docMkLst>
      <pc:sldChg chg="addSp delSp modSp mod">
        <pc:chgData name="Damian Gordon" userId="796278f3-970d-4a3b-8137-dc597a054133" providerId="ADAL" clId="{753F0878-E1D3-4609-BBF3-01F704C2291E}" dt="2024-10-04T22:08:39.108" v="17" actId="478"/>
        <pc:sldMkLst>
          <pc:docMk/>
          <pc:sldMk cId="321388942" sldId="259"/>
        </pc:sldMkLst>
      </pc:sldChg>
      <pc:sldChg chg="modSp mod">
        <pc:chgData name="Damian Gordon" userId="796278f3-970d-4a3b-8137-dc597a054133" providerId="ADAL" clId="{753F0878-E1D3-4609-BBF3-01F704C2291E}" dt="2024-10-04T17:52:00.191" v="7" actId="114"/>
        <pc:sldMkLst>
          <pc:docMk/>
          <pc:sldMk cId="1760058381" sldId="465"/>
        </pc:sldMkLst>
      </pc:sldChg>
      <pc:sldChg chg="modSp mod">
        <pc:chgData name="Damian Gordon" userId="796278f3-970d-4a3b-8137-dc597a054133" providerId="ADAL" clId="{753F0878-E1D3-4609-BBF3-01F704C2291E}" dt="2024-10-04T17:53:24.782" v="11" actId="27636"/>
        <pc:sldMkLst>
          <pc:docMk/>
          <pc:sldMk cId="2356892724" sldId="517"/>
        </pc:sldMkLst>
      </pc:sldChg>
    </pc:docChg>
  </pc:docChgLst>
  <pc:docChgLst>
    <pc:chgData name="Damian Gordon" userId="796278f3-970d-4a3b-8137-dc597a054133" providerId="ADAL" clId="{A0CA55E3-3453-4332-AC5D-82C63658F968}"/>
    <pc:docChg chg="custSel delSld modSld">
      <pc:chgData name="Damian Gordon" userId="796278f3-970d-4a3b-8137-dc597a054133" providerId="ADAL" clId="{A0CA55E3-3453-4332-AC5D-82C63658F968}" dt="2025-03-12T10:58:02.127" v="47"/>
      <pc:docMkLst>
        <pc:docMk/>
      </pc:docMkLst>
      <pc:sldChg chg="addSp delSp modSp mod addAnim delAnim modAnim">
        <pc:chgData name="Damian Gordon" userId="796278f3-970d-4a3b-8137-dc597a054133" providerId="ADAL" clId="{A0CA55E3-3453-4332-AC5D-82C63658F968}" dt="2025-03-12T10:54:50.027" v="42" actId="403"/>
        <pc:sldMkLst>
          <pc:docMk/>
          <pc:sldMk cId="1941464876" sldId="256"/>
        </pc:sldMkLst>
        <pc:spChg chg="mod">
          <ac:chgData name="Damian Gordon" userId="796278f3-970d-4a3b-8137-dc597a054133" providerId="ADAL" clId="{A0CA55E3-3453-4332-AC5D-82C63658F968}" dt="2025-03-12T10:54:41.444" v="38" actId="404"/>
          <ac:spMkLst>
            <pc:docMk/>
            <pc:sldMk cId="1941464876" sldId="256"/>
            <ac:spMk id="2" creationId="{2AFAF802-1FD5-1E70-940A-2DF641692805}"/>
          </ac:spMkLst>
        </pc:spChg>
        <pc:spChg chg="mod">
          <ac:chgData name="Damian Gordon" userId="796278f3-970d-4a3b-8137-dc597a054133" providerId="ADAL" clId="{A0CA55E3-3453-4332-AC5D-82C63658F968}" dt="2025-03-12T10:54:50.027" v="42" actId="403"/>
          <ac:spMkLst>
            <pc:docMk/>
            <pc:sldMk cId="1941464876" sldId="256"/>
            <ac:spMk id="3" creationId="{35C6E67C-6691-6E69-516C-2202AB658EDF}"/>
          </ac:spMkLst>
        </pc:spChg>
      </pc:sldChg>
      <pc:sldChg chg="delSp modSp">
        <pc:chgData name="Damian Gordon" userId="796278f3-970d-4a3b-8137-dc597a054133" providerId="ADAL" clId="{A0CA55E3-3453-4332-AC5D-82C63658F968}" dt="2025-03-12T10:56:55.109" v="44" actId="1076"/>
        <pc:sldMkLst>
          <pc:docMk/>
          <pc:sldMk cId="2444206157" sldId="284"/>
        </pc:sldMkLst>
      </pc:sldChg>
      <pc:sldChg chg="del">
        <pc:chgData name="Damian Gordon" userId="796278f3-970d-4a3b-8137-dc597a054133" providerId="ADAL" clId="{A0CA55E3-3453-4332-AC5D-82C63658F968}" dt="2025-03-12T10:57:07.881" v="45" actId="47"/>
        <pc:sldMkLst>
          <pc:docMk/>
          <pc:sldMk cId="2135215169" sldId="312"/>
        </pc:sldMkLst>
      </pc:sldChg>
      <pc:sldChg chg="addSp delSp">
        <pc:chgData name="Damian Gordon" userId="796278f3-970d-4a3b-8137-dc597a054133" providerId="ADAL" clId="{A0CA55E3-3453-4332-AC5D-82C63658F968}" dt="2025-03-12T10:58:02.127" v="47"/>
        <pc:sldMkLst>
          <pc:docMk/>
          <pc:sldMk cId="93479919" sldId="589"/>
        </pc:sldMkLst>
      </pc:sldChg>
    </pc:docChg>
  </pc:docChgLst>
  <pc:docChgLst>
    <pc:chgData name="Damian Gordon" userId="796278f3-970d-4a3b-8137-dc597a054133" providerId="ADAL" clId="{F0DFB084-6A17-4B49-9108-90641E04A323}"/>
    <pc:docChg chg="custSel modSld">
      <pc:chgData name="Damian Gordon" userId="796278f3-970d-4a3b-8137-dc597a054133" providerId="ADAL" clId="{F0DFB084-6A17-4B49-9108-90641E04A323}" dt="2024-07-05T00:41:28.555" v="15" actId="20577"/>
      <pc:docMkLst>
        <pc:docMk/>
      </pc:docMkLst>
      <pc:sldChg chg="modSp mod">
        <pc:chgData name="Damian Gordon" userId="796278f3-970d-4a3b-8137-dc597a054133" providerId="ADAL" clId="{F0DFB084-6A17-4B49-9108-90641E04A323}" dt="2024-07-05T00:41:28.555" v="15" actId="20577"/>
        <pc:sldMkLst>
          <pc:docMk/>
          <pc:sldMk cId="1941464876" sldId="256"/>
        </pc:sldMkLst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617EE-AFC3-498C-A8C7-BB0239373B9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2C6AF70-2022-4D7A-BEEB-31C776785472}">
      <dgm:prSet phldrT="[Text]" custT="1"/>
      <dgm:spPr/>
      <dgm:t>
        <a:bodyPr/>
        <a:lstStyle/>
        <a:p>
          <a:r>
            <a:rPr lang="en-GB" sz="2400" dirty="0"/>
            <a:t>Intent </a:t>
          </a:r>
        </a:p>
        <a:p>
          <a:r>
            <a:rPr lang="en-GB" sz="2400" dirty="0"/>
            <a:t>or “Vibe”</a:t>
          </a:r>
          <a:endParaRPr lang="en-IE" sz="2400" dirty="0"/>
        </a:p>
      </dgm:t>
    </dgm:pt>
    <dgm:pt modelId="{03E42010-74A3-47FD-8CAE-BA099E9DF4E7}" type="parTrans" cxnId="{E81EE018-5A94-49C0-9358-94BC52EA1EBC}">
      <dgm:prSet/>
      <dgm:spPr/>
      <dgm:t>
        <a:bodyPr/>
        <a:lstStyle/>
        <a:p>
          <a:endParaRPr lang="en-IE"/>
        </a:p>
      </dgm:t>
    </dgm:pt>
    <dgm:pt modelId="{9B58A3E7-2D5E-4804-AA51-975DBF0A3DD7}" type="sibTrans" cxnId="{E81EE018-5A94-49C0-9358-94BC52EA1EBC}">
      <dgm:prSet/>
      <dgm:spPr/>
      <dgm:t>
        <a:bodyPr/>
        <a:lstStyle/>
        <a:p>
          <a:endParaRPr lang="en-IE"/>
        </a:p>
      </dgm:t>
    </dgm:pt>
    <dgm:pt modelId="{084487F1-8AF1-4573-922C-B0764DD5160F}">
      <dgm:prSet phldrT="[Text]" custT="1"/>
      <dgm:spPr/>
      <dgm:t>
        <a:bodyPr/>
        <a:lstStyle/>
        <a:p>
          <a:r>
            <a:rPr lang="en-GB" sz="2400" dirty="0"/>
            <a:t>GenAI</a:t>
          </a:r>
        </a:p>
        <a:p>
          <a:r>
            <a:rPr lang="en-IE" sz="2400" dirty="0"/>
            <a:t>Interpretation</a:t>
          </a:r>
        </a:p>
      </dgm:t>
    </dgm:pt>
    <dgm:pt modelId="{9CF24570-6DE8-47A0-8A12-72F7F8A84CAC}" type="parTrans" cxnId="{F6A828CD-56BD-4F1F-A3BC-54754790DC55}">
      <dgm:prSet/>
      <dgm:spPr/>
      <dgm:t>
        <a:bodyPr/>
        <a:lstStyle/>
        <a:p>
          <a:endParaRPr lang="en-IE"/>
        </a:p>
      </dgm:t>
    </dgm:pt>
    <dgm:pt modelId="{F326F79E-74D5-44C9-A499-110F31362E8A}" type="sibTrans" cxnId="{F6A828CD-56BD-4F1F-A3BC-54754790DC55}">
      <dgm:prSet/>
      <dgm:spPr/>
      <dgm:t>
        <a:bodyPr/>
        <a:lstStyle/>
        <a:p>
          <a:endParaRPr lang="en-IE"/>
        </a:p>
      </dgm:t>
    </dgm:pt>
    <dgm:pt modelId="{B3DA6E26-FDDA-4D7B-8276-D504D055C0A7}">
      <dgm:prSet phldrT="[Text]" custT="1"/>
      <dgm:spPr/>
      <dgm:t>
        <a:bodyPr/>
        <a:lstStyle/>
        <a:p>
          <a:r>
            <a:rPr lang="en-GB" sz="2400" dirty="0"/>
            <a:t>Code</a:t>
          </a:r>
        </a:p>
        <a:p>
          <a:r>
            <a:rPr lang="en-GB" sz="2400" dirty="0"/>
            <a:t>Generation</a:t>
          </a:r>
          <a:endParaRPr lang="en-IE" sz="2400" dirty="0"/>
        </a:p>
      </dgm:t>
    </dgm:pt>
    <dgm:pt modelId="{41A75DA4-318F-4E93-8610-CC3DDA4464F2}" type="parTrans" cxnId="{D133408D-8CB8-4F57-A1C3-F08855483702}">
      <dgm:prSet/>
      <dgm:spPr/>
      <dgm:t>
        <a:bodyPr/>
        <a:lstStyle/>
        <a:p>
          <a:endParaRPr lang="en-IE"/>
        </a:p>
      </dgm:t>
    </dgm:pt>
    <dgm:pt modelId="{43CED8B2-C0EF-490C-A151-72E97FC096D7}" type="sibTrans" cxnId="{D133408D-8CB8-4F57-A1C3-F08855483702}">
      <dgm:prSet/>
      <dgm:spPr/>
      <dgm:t>
        <a:bodyPr/>
        <a:lstStyle/>
        <a:p>
          <a:endParaRPr lang="en-IE"/>
        </a:p>
      </dgm:t>
    </dgm:pt>
    <dgm:pt modelId="{1421A3FB-AC97-4843-95BC-05638E11C92F}">
      <dgm:prSet phldrT="[Text]" custT="1"/>
      <dgm:spPr/>
      <dgm:t>
        <a:bodyPr/>
        <a:lstStyle/>
        <a:p>
          <a:r>
            <a:rPr lang="en-GB" sz="2400" dirty="0"/>
            <a:t>Developer Feedback</a:t>
          </a:r>
          <a:endParaRPr lang="en-IE" sz="2400" dirty="0"/>
        </a:p>
      </dgm:t>
    </dgm:pt>
    <dgm:pt modelId="{240EF361-8277-4AF7-B0F7-7538E1E77B5B}" type="parTrans" cxnId="{44C74F57-07DD-40C7-B0B9-51C0056166C6}">
      <dgm:prSet/>
      <dgm:spPr/>
      <dgm:t>
        <a:bodyPr/>
        <a:lstStyle/>
        <a:p>
          <a:endParaRPr lang="en-IE"/>
        </a:p>
      </dgm:t>
    </dgm:pt>
    <dgm:pt modelId="{E7885D50-997C-42AB-A6DD-29E65E177161}" type="sibTrans" cxnId="{44C74F57-07DD-40C7-B0B9-51C0056166C6}">
      <dgm:prSet/>
      <dgm:spPr/>
      <dgm:t>
        <a:bodyPr/>
        <a:lstStyle/>
        <a:p>
          <a:endParaRPr lang="en-IE"/>
        </a:p>
      </dgm:t>
    </dgm:pt>
    <dgm:pt modelId="{36B77763-FF64-4A21-9B07-9D802A124C01}">
      <dgm:prSet phldrT="[Text]" custT="1"/>
      <dgm:spPr/>
      <dgm:t>
        <a:bodyPr/>
        <a:lstStyle/>
        <a:p>
          <a:r>
            <a:rPr lang="en-GB" sz="2400" dirty="0"/>
            <a:t>Refined</a:t>
          </a:r>
        </a:p>
        <a:p>
          <a:r>
            <a:rPr lang="en-GB" sz="2400" dirty="0"/>
            <a:t>Code</a:t>
          </a:r>
          <a:endParaRPr lang="en-IE" sz="2400" dirty="0"/>
        </a:p>
      </dgm:t>
    </dgm:pt>
    <dgm:pt modelId="{08DB976B-F81D-40B6-9549-BF20932448FC}" type="parTrans" cxnId="{AA700068-CCC5-49A8-9E0A-9837BF1A7740}">
      <dgm:prSet/>
      <dgm:spPr/>
      <dgm:t>
        <a:bodyPr/>
        <a:lstStyle/>
        <a:p>
          <a:endParaRPr lang="en-IE"/>
        </a:p>
      </dgm:t>
    </dgm:pt>
    <dgm:pt modelId="{7CA7F2A4-DAE5-401F-B4C8-73461CD6FF66}" type="sibTrans" cxnId="{AA700068-CCC5-49A8-9E0A-9837BF1A7740}">
      <dgm:prSet/>
      <dgm:spPr/>
      <dgm:t>
        <a:bodyPr/>
        <a:lstStyle/>
        <a:p>
          <a:endParaRPr lang="en-IE"/>
        </a:p>
      </dgm:t>
    </dgm:pt>
    <dgm:pt modelId="{24FE7761-1514-481E-A8A3-912695EE06AE}" type="pres">
      <dgm:prSet presAssocID="{9E6617EE-AFC3-498C-A8C7-BB0239373B99}" presName="CompostProcess" presStyleCnt="0">
        <dgm:presLayoutVars>
          <dgm:dir/>
          <dgm:resizeHandles val="exact"/>
        </dgm:presLayoutVars>
      </dgm:prSet>
      <dgm:spPr/>
    </dgm:pt>
    <dgm:pt modelId="{5DBB684C-AA40-4086-AC07-2D238D7ABFF4}" type="pres">
      <dgm:prSet presAssocID="{9E6617EE-AFC3-498C-A8C7-BB0239373B99}" presName="arrow" presStyleLbl="bgShp" presStyleIdx="0" presStyleCnt="1"/>
      <dgm:spPr/>
    </dgm:pt>
    <dgm:pt modelId="{B3A08E29-4126-48FB-9CCB-5CFC97038002}" type="pres">
      <dgm:prSet presAssocID="{9E6617EE-AFC3-498C-A8C7-BB0239373B99}" presName="linearProcess" presStyleCnt="0"/>
      <dgm:spPr/>
    </dgm:pt>
    <dgm:pt modelId="{B64C8F05-6530-42A9-AF88-B06B5EC20CA7}" type="pres">
      <dgm:prSet presAssocID="{52C6AF70-2022-4D7A-BEEB-31C776785472}" presName="textNode" presStyleLbl="node1" presStyleIdx="0" presStyleCnt="5">
        <dgm:presLayoutVars>
          <dgm:bulletEnabled val="1"/>
        </dgm:presLayoutVars>
      </dgm:prSet>
      <dgm:spPr/>
    </dgm:pt>
    <dgm:pt modelId="{1917E51F-74CD-469E-AE26-6E5ADF88DB27}" type="pres">
      <dgm:prSet presAssocID="{9B58A3E7-2D5E-4804-AA51-975DBF0A3DD7}" presName="sibTrans" presStyleCnt="0"/>
      <dgm:spPr/>
    </dgm:pt>
    <dgm:pt modelId="{720A94BD-C846-4FD9-85EA-51E980DC4347}" type="pres">
      <dgm:prSet presAssocID="{084487F1-8AF1-4573-922C-B0764DD5160F}" presName="textNode" presStyleLbl="node1" presStyleIdx="1" presStyleCnt="5" custScaleX="128871">
        <dgm:presLayoutVars>
          <dgm:bulletEnabled val="1"/>
        </dgm:presLayoutVars>
      </dgm:prSet>
      <dgm:spPr/>
    </dgm:pt>
    <dgm:pt modelId="{46F9BC08-AB0F-45CD-9CC4-1D37DB4FFD11}" type="pres">
      <dgm:prSet presAssocID="{F326F79E-74D5-44C9-A499-110F31362E8A}" presName="sibTrans" presStyleCnt="0"/>
      <dgm:spPr/>
    </dgm:pt>
    <dgm:pt modelId="{12814AA5-6FED-415C-A1C6-D64272FAE9B0}" type="pres">
      <dgm:prSet presAssocID="{B3DA6E26-FDDA-4D7B-8276-D504D055C0A7}" presName="textNode" presStyleLbl="node1" presStyleIdx="2" presStyleCnt="5" custScaleX="125301">
        <dgm:presLayoutVars>
          <dgm:bulletEnabled val="1"/>
        </dgm:presLayoutVars>
      </dgm:prSet>
      <dgm:spPr/>
    </dgm:pt>
    <dgm:pt modelId="{CDCD96E2-472D-47AF-9DC6-35EA3661F17E}" type="pres">
      <dgm:prSet presAssocID="{43CED8B2-C0EF-490C-A151-72E97FC096D7}" presName="sibTrans" presStyleCnt="0"/>
      <dgm:spPr/>
    </dgm:pt>
    <dgm:pt modelId="{5F24F8AD-DCFC-4284-93D0-2E39BC5C9815}" type="pres">
      <dgm:prSet presAssocID="{1421A3FB-AC97-4843-95BC-05638E11C92F}" presName="textNode" presStyleLbl="node1" presStyleIdx="3" presStyleCnt="5">
        <dgm:presLayoutVars>
          <dgm:bulletEnabled val="1"/>
        </dgm:presLayoutVars>
      </dgm:prSet>
      <dgm:spPr/>
    </dgm:pt>
    <dgm:pt modelId="{4DA55A0D-9298-4465-93B1-D0A89E5F72C9}" type="pres">
      <dgm:prSet presAssocID="{E7885D50-997C-42AB-A6DD-29E65E177161}" presName="sibTrans" presStyleCnt="0"/>
      <dgm:spPr/>
    </dgm:pt>
    <dgm:pt modelId="{6C341752-E735-4FE0-9A21-CD6B9D8D801E}" type="pres">
      <dgm:prSet presAssocID="{36B77763-FF64-4A21-9B07-9D802A124C01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E81EE018-5A94-49C0-9358-94BC52EA1EBC}" srcId="{9E6617EE-AFC3-498C-A8C7-BB0239373B99}" destId="{52C6AF70-2022-4D7A-BEEB-31C776785472}" srcOrd="0" destOrd="0" parTransId="{03E42010-74A3-47FD-8CAE-BA099E9DF4E7}" sibTransId="{9B58A3E7-2D5E-4804-AA51-975DBF0A3DD7}"/>
    <dgm:cxn modelId="{0838AF22-1472-49D7-B1BA-D2946FC824AD}" type="presOf" srcId="{1421A3FB-AC97-4843-95BC-05638E11C92F}" destId="{5F24F8AD-DCFC-4284-93D0-2E39BC5C9815}" srcOrd="0" destOrd="0" presId="urn:microsoft.com/office/officeart/2005/8/layout/hProcess9"/>
    <dgm:cxn modelId="{4CDFD424-FB64-465E-94E8-A1270E3AC293}" type="presOf" srcId="{36B77763-FF64-4A21-9B07-9D802A124C01}" destId="{6C341752-E735-4FE0-9A21-CD6B9D8D801E}" srcOrd="0" destOrd="0" presId="urn:microsoft.com/office/officeart/2005/8/layout/hProcess9"/>
    <dgm:cxn modelId="{AA700068-CCC5-49A8-9E0A-9837BF1A7740}" srcId="{9E6617EE-AFC3-498C-A8C7-BB0239373B99}" destId="{36B77763-FF64-4A21-9B07-9D802A124C01}" srcOrd="4" destOrd="0" parTransId="{08DB976B-F81D-40B6-9549-BF20932448FC}" sibTransId="{7CA7F2A4-DAE5-401F-B4C8-73461CD6FF66}"/>
    <dgm:cxn modelId="{523D566F-157D-45DB-A41A-367E0F4CD9D2}" type="presOf" srcId="{9E6617EE-AFC3-498C-A8C7-BB0239373B99}" destId="{24FE7761-1514-481E-A8A3-912695EE06AE}" srcOrd="0" destOrd="0" presId="urn:microsoft.com/office/officeart/2005/8/layout/hProcess9"/>
    <dgm:cxn modelId="{2E03D471-5C26-40EC-80E7-32683520E199}" type="presOf" srcId="{084487F1-8AF1-4573-922C-B0764DD5160F}" destId="{720A94BD-C846-4FD9-85EA-51E980DC4347}" srcOrd="0" destOrd="0" presId="urn:microsoft.com/office/officeart/2005/8/layout/hProcess9"/>
    <dgm:cxn modelId="{44C74F57-07DD-40C7-B0B9-51C0056166C6}" srcId="{9E6617EE-AFC3-498C-A8C7-BB0239373B99}" destId="{1421A3FB-AC97-4843-95BC-05638E11C92F}" srcOrd="3" destOrd="0" parTransId="{240EF361-8277-4AF7-B0F7-7538E1E77B5B}" sibTransId="{E7885D50-997C-42AB-A6DD-29E65E177161}"/>
    <dgm:cxn modelId="{587BA757-A774-4FAE-AE54-0416B530B9E3}" type="presOf" srcId="{B3DA6E26-FDDA-4D7B-8276-D504D055C0A7}" destId="{12814AA5-6FED-415C-A1C6-D64272FAE9B0}" srcOrd="0" destOrd="0" presId="urn:microsoft.com/office/officeart/2005/8/layout/hProcess9"/>
    <dgm:cxn modelId="{D133408D-8CB8-4F57-A1C3-F08855483702}" srcId="{9E6617EE-AFC3-498C-A8C7-BB0239373B99}" destId="{B3DA6E26-FDDA-4D7B-8276-D504D055C0A7}" srcOrd="2" destOrd="0" parTransId="{41A75DA4-318F-4E93-8610-CC3DDA4464F2}" sibTransId="{43CED8B2-C0EF-490C-A151-72E97FC096D7}"/>
    <dgm:cxn modelId="{F6A828CD-56BD-4F1F-A3BC-54754790DC55}" srcId="{9E6617EE-AFC3-498C-A8C7-BB0239373B99}" destId="{084487F1-8AF1-4573-922C-B0764DD5160F}" srcOrd="1" destOrd="0" parTransId="{9CF24570-6DE8-47A0-8A12-72F7F8A84CAC}" sibTransId="{F326F79E-74D5-44C9-A499-110F31362E8A}"/>
    <dgm:cxn modelId="{9631A5D0-3F2C-4EB5-9F9E-3EA3A2C08C6C}" type="presOf" srcId="{52C6AF70-2022-4D7A-BEEB-31C776785472}" destId="{B64C8F05-6530-42A9-AF88-B06B5EC20CA7}" srcOrd="0" destOrd="0" presId="urn:microsoft.com/office/officeart/2005/8/layout/hProcess9"/>
    <dgm:cxn modelId="{355ED942-3012-4CDC-B08B-B2BDFBF4F5DF}" type="presParOf" srcId="{24FE7761-1514-481E-A8A3-912695EE06AE}" destId="{5DBB684C-AA40-4086-AC07-2D238D7ABFF4}" srcOrd="0" destOrd="0" presId="urn:microsoft.com/office/officeart/2005/8/layout/hProcess9"/>
    <dgm:cxn modelId="{786C146E-7090-4CB8-8AC6-96A513BD8DB9}" type="presParOf" srcId="{24FE7761-1514-481E-A8A3-912695EE06AE}" destId="{B3A08E29-4126-48FB-9CCB-5CFC97038002}" srcOrd="1" destOrd="0" presId="urn:microsoft.com/office/officeart/2005/8/layout/hProcess9"/>
    <dgm:cxn modelId="{062B38C4-B8E8-4FF8-9431-927944A81B47}" type="presParOf" srcId="{B3A08E29-4126-48FB-9CCB-5CFC97038002}" destId="{B64C8F05-6530-42A9-AF88-B06B5EC20CA7}" srcOrd="0" destOrd="0" presId="urn:microsoft.com/office/officeart/2005/8/layout/hProcess9"/>
    <dgm:cxn modelId="{A15466EC-CF18-4D47-929D-FC288F6AF1CF}" type="presParOf" srcId="{B3A08E29-4126-48FB-9CCB-5CFC97038002}" destId="{1917E51F-74CD-469E-AE26-6E5ADF88DB27}" srcOrd="1" destOrd="0" presId="urn:microsoft.com/office/officeart/2005/8/layout/hProcess9"/>
    <dgm:cxn modelId="{0D4EB3B5-A7B3-49FC-A39C-CBF50E56034B}" type="presParOf" srcId="{B3A08E29-4126-48FB-9CCB-5CFC97038002}" destId="{720A94BD-C846-4FD9-85EA-51E980DC4347}" srcOrd="2" destOrd="0" presId="urn:microsoft.com/office/officeart/2005/8/layout/hProcess9"/>
    <dgm:cxn modelId="{8DBCBCF2-E75E-43BA-BB4F-3837BB30DFC3}" type="presParOf" srcId="{B3A08E29-4126-48FB-9CCB-5CFC97038002}" destId="{46F9BC08-AB0F-45CD-9CC4-1D37DB4FFD11}" srcOrd="3" destOrd="0" presId="urn:microsoft.com/office/officeart/2005/8/layout/hProcess9"/>
    <dgm:cxn modelId="{83CF8F10-70B5-4283-A1B2-98965D2627EE}" type="presParOf" srcId="{B3A08E29-4126-48FB-9CCB-5CFC97038002}" destId="{12814AA5-6FED-415C-A1C6-D64272FAE9B0}" srcOrd="4" destOrd="0" presId="urn:microsoft.com/office/officeart/2005/8/layout/hProcess9"/>
    <dgm:cxn modelId="{2DCAE7DC-5B92-4ABA-88E4-CE6457C2504C}" type="presParOf" srcId="{B3A08E29-4126-48FB-9CCB-5CFC97038002}" destId="{CDCD96E2-472D-47AF-9DC6-35EA3661F17E}" srcOrd="5" destOrd="0" presId="urn:microsoft.com/office/officeart/2005/8/layout/hProcess9"/>
    <dgm:cxn modelId="{BDFBCA75-6C61-4CE9-A1AE-F794D55A55CA}" type="presParOf" srcId="{B3A08E29-4126-48FB-9CCB-5CFC97038002}" destId="{5F24F8AD-DCFC-4284-93D0-2E39BC5C9815}" srcOrd="6" destOrd="0" presId="urn:microsoft.com/office/officeart/2005/8/layout/hProcess9"/>
    <dgm:cxn modelId="{9255C2F4-7682-4CC9-858B-2F931B82561C}" type="presParOf" srcId="{B3A08E29-4126-48FB-9CCB-5CFC97038002}" destId="{4DA55A0D-9298-4465-93B1-D0A89E5F72C9}" srcOrd="7" destOrd="0" presId="urn:microsoft.com/office/officeart/2005/8/layout/hProcess9"/>
    <dgm:cxn modelId="{9995D5B1-ED1D-4592-98FD-3826A8702DE9}" type="presParOf" srcId="{B3A08E29-4126-48FB-9CCB-5CFC97038002}" destId="{6C341752-E735-4FE0-9A21-CD6B9D8D801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3C29F-5276-4878-B39C-5E8959C91401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88426EB-FA8E-4FAB-B080-0370D9472802}">
      <dgm:prSet/>
      <dgm:spPr/>
      <dgm:t>
        <a:bodyPr/>
        <a:lstStyle/>
        <a:p>
          <a:r>
            <a:rPr lang="en-GB" b="1" dirty="0"/>
            <a:t>ChatGPT / Claude / Gemini</a:t>
          </a:r>
          <a:r>
            <a:rPr lang="en-GB" dirty="0"/>
            <a:t> </a:t>
          </a:r>
        </a:p>
        <a:p>
          <a:r>
            <a:rPr lang="en-GB" dirty="0"/>
            <a:t>	– Conversational coding </a:t>
          </a:r>
          <a:endParaRPr lang="en-US" dirty="0"/>
        </a:p>
      </dgm:t>
    </dgm:pt>
    <dgm:pt modelId="{C047A3CF-41AB-4D13-BF5F-82173BA90BA8}" type="parTrans" cxnId="{BB1EFD7E-E348-4D8E-860D-A0AD7C9D31CC}">
      <dgm:prSet/>
      <dgm:spPr/>
      <dgm:t>
        <a:bodyPr/>
        <a:lstStyle/>
        <a:p>
          <a:endParaRPr lang="en-US"/>
        </a:p>
      </dgm:t>
    </dgm:pt>
    <dgm:pt modelId="{945B1EC6-9D0F-4C78-AED0-06A8FFB620D8}" type="sibTrans" cxnId="{BB1EFD7E-E348-4D8E-860D-A0AD7C9D31CC}">
      <dgm:prSet/>
      <dgm:spPr/>
      <dgm:t>
        <a:bodyPr/>
        <a:lstStyle/>
        <a:p>
          <a:endParaRPr lang="en-US"/>
        </a:p>
      </dgm:t>
    </dgm:pt>
    <dgm:pt modelId="{AC7F5CDE-378C-4A3A-9493-026C9F37C2D6}">
      <dgm:prSet/>
      <dgm:spPr/>
      <dgm:t>
        <a:bodyPr/>
        <a:lstStyle/>
        <a:p>
          <a:r>
            <a:rPr lang="en-GB" b="1" dirty="0"/>
            <a:t>Cursor</a:t>
          </a:r>
          <a:r>
            <a:rPr lang="en-GB" dirty="0"/>
            <a:t> </a:t>
          </a:r>
        </a:p>
        <a:p>
          <a:r>
            <a:rPr lang="en-GB" dirty="0"/>
            <a:t>	– AI-native code editor </a:t>
          </a:r>
          <a:endParaRPr lang="en-US" dirty="0"/>
        </a:p>
      </dgm:t>
    </dgm:pt>
    <dgm:pt modelId="{1F8EADA7-EE12-49DF-B77A-DC59B03E98A6}" type="parTrans" cxnId="{11856994-B427-4602-903B-6FE1AC887791}">
      <dgm:prSet/>
      <dgm:spPr/>
      <dgm:t>
        <a:bodyPr/>
        <a:lstStyle/>
        <a:p>
          <a:endParaRPr lang="en-US"/>
        </a:p>
      </dgm:t>
    </dgm:pt>
    <dgm:pt modelId="{05459610-9043-4BB8-AEB8-EADFA87C15D9}" type="sibTrans" cxnId="{11856994-B427-4602-903B-6FE1AC887791}">
      <dgm:prSet/>
      <dgm:spPr/>
      <dgm:t>
        <a:bodyPr/>
        <a:lstStyle/>
        <a:p>
          <a:endParaRPr lang="en-US"/>
        </a:p>
      </dgm:t>
    </dgm:pt>
    <dgm:pt modelId="{223FF579-DEDD-41EB-B6CD-B297D21FB7E3}">
      <dgm:prSet/>
      <dgm:spPr/>
      <dgm:t>
        <a:bodyPr/>
        <a:lstStyle/>
        <a:p>
          <a:r>
            <a:rPr lang="en-GB" b="1" dirty="0" err="1"/>
            <a:t>SuperWhisper</a:t>
          </a:r>
          <a:r>
            <a:rPr lang="en-GB" dirty="0"/>
            <a:t> </a:t>
          </a:r>
        </a:p>
        <a:p>
          <a:r>
            <a:rPr lang="en-GB" dirty="0"/>
            <a:t>	– Voice-to-code </a:t>
          </a:r>
          <a:endParaRPr lang="en-US" dirty="0"/>
        </a:p>
      </dgm:t>
    </dgm:pt>
    <dgm:pt modelId="{4BBDD024-8E9F-450D-ABF5-3DBDA585D8AB}" type="parTrans" cxnId="{322D9528-BF4E-473F-B0D0-3E65D68676A3}">
      <dgm:prSet/>
      <dgm:spPr/>
      <dgm:t>
        <a:bodyPr/>
        <a:lstStyle/>
        <a:p>
          <a:endParaRPr lang="en-US"/>
        </a:p>
      </dgm:t>
    </dgm:pt>
    <dgm:pt modelId="{11D1B6E6-0C79-4878-A30B-907C560931F0}" type="sibTrans" cxnId="{322D9528-BF4E-473F-B0D0-3E65D68676A3}">
      <dgm:prSet/>
      <dgm:spPr/>
      <dgm:t>
        <a:bodyPr/>
        <a:lstStyle/>
        <a:p>
          <a:endParaRPr lang="en-US"/>
        </a:p>
      </dgm:t>
    </dgm:pt>
    <dgm:pt modelId="{BCDC9D7B-79D3-493B-9941-0656F95F2615}">
      <dgm:prSet/>
      <dgm:spPr/>
      <dgm:t>
        <a:bodyPr/>
        <a:lstStyle/>
        <a:p>
          <a:r>
            <a:rPr lang="en-GB" b="1" dirty="0" err="1"/>
            <a:t>Replit</a:t>
          </a:r>
          <a:r>
            <a:rPr lang="en-GB" b="1" dirty="0"/>
            <a:t> Ghostwriter</a:t>
          </a:r>
          <a:r>
            <a:rPr lang="en-GB" dirty="0"/>
            <a:t> </a:t>
          </a:r>
        </a:p>
        <a:p>
          <a:r>
            <a:rPr lang="en-GB" dirty="0"/>
            <a:t>	– In-browser AI dev </a:t>
          </a:r>
          <a:endParaRPr lang="en-US" dirty="0"/>
        </a:p>
      </dgm:t>
    </dgm:pt>
    <dgm:pt modelId="{3DA4391B-00F9-4B0A-90F5-1779118B905D}" type="parTrans" cxnId="{90B907FA-848F-402C-87BE-86F0F1509430}">
      <dgm:prSet/>
      <dgm:spPr/>
      <dgm:t>
        <a:bodyPr/>
        <a:lstStyle/>
        <a:p>
          <a:endParaRPr lang="en-US"/>
        </a:p>
      </dgm:t>
    </dgm:pt>
    <dgm:pt modelId="{EA23A2F8-AFC1-4108-AF96-2048C38B7A94}" type="sibTrans" cxnId="{90B907FA-848F-402C-87BE-86F0F1509430}">
      <dgm:prSet/>
      <dgm:spPr/>
      <dgm:t>
        <a:bodyPr/>
        <a:lstStyle/>
        <a:p>
          <a:endParaRPr lang="en-US"/>
        </a:p>
      </dgm:t>
    </dgm:pt>
    <dgm:pt modelId="{7A5890BF-BCEE-4A23-A95F-A217638AC267}">
      <dgm:prSet/>
      <dgm:spPr/>
      <dgm:t>
        <a:bodyPr/>
        <a:lstStyle/>
        <a:p>
          <a:r>
            <a:rPr lang="en-GB" b="1" dirty="0"/>
            <a:t>Lovable.so / Builder.io</a:t>
          </a:r>
          <a:r>
            <a:rPr lang="en-GB" dirty="0"/>
            <a:t> </a:t>
          </a:r>
        </a:p>
        <a:p>
          <a:r>
            <a:rPr lang="en-GB" dirty="0"/>
            <a:t>	– Natural language UI builders</a:t>
          </a:r>
          <a:endParaRPr lang="en-US" dirty="0"/>
        </a:p>
      </dgm:t>
    </dgm:pt>
    <dgm:pt modelId="{BDC5524F-0B7F-47C3-9069-8D66FEB57082}" type="parTrans" cxnId="{A22C38AD-CB75-444F-ABB8-1B9CA8B78590}">
      <dgm:prSet/>
      <dgm:spPr/>
      <dgm:t>
        <a:bodyPr/>
        <a:lstStyle/>
        <a:p>
          <a:endParaRPr lang="en-US"/>
        </a:p>
      </dgm:t>
    </dgm:pt>
    <dgm:pt modelId="{FFCCCF9D-6242-45AE-8CB2-D31761F77228}" type="sibTrans" cxnId="{A22C38AD-CB75-444F-ABB8-1B9CA8B78590}">
      <dgm:prSet/>
      <dgm:spPr/>
      <dgm:t>
        <a:bodyPr/>
        <a:lstStyle/>
        <a:p>
          <a:endParaRPr lang="en-US"/>
        </a:p>
      </dgm:t>
    </dgm:pt>
    <dgm:pt modelId="{CFC13B8C-F6A8-4BDA-8D6C-F1831921F64B}" type="pres">
      <dgm:prSet presAssocID="{3143C29F-5276-4878-B39C-5E8959C91401}" presName="vert0" presStyleCnt="0">
        <dgm:presLayoutVars>
          <dgm:dir/>
          <dgm:animOne val="branch"/>
          <dgm:animLvl val="lvl"/>
        </dgm:presLayoutVars>
      </dgm:prSet>
      <dgm:spPr/>
    </dgm:pt>
    <dgm:pt modelId="{1D18B428-591F-4D53-8286-A5FC8B84E274}" type="pres">
      <dgm:prSet presAssocID="{888426EB-FA8E-4FAB-B080-0370D9472802}" presName="thickLine" presStyleLbl="alignNode1" presStyleIdx="0" presStyleCnt="5"/>
      <dgm:spPr/>
    </dgm:pt>
    <dgm:pt modelId="{402C0C8C-52C3-4269-AE5D-6954219DF110}" type="pres">
      <dgm:prSet presAssocID="{888426EB-FA8E-4FAB-B080-0370D9472802}" presName="horz1" presStyleCnt="0"/>
      <dgm:spPr/>
    </dgm:pt>
    <dgm:pt modelId="{16DDE60E-3C72-46D4-9944-9DFF327A1E9B}" type="pres">
      <dgm:prSet presAssocID="{888426EB-FA8E-4FAB-B080-0370D9472802}" presName="tx1" presStyleLbl="revTx" presStyleIdx="0" presStyleCnt="5"/>
      <dgm:spPr/>
    </dgm:pt>
    <dgm:pt modelId="{A2E25C2A-FC4E-438E-BA46-2DA036F8C5EB}" type="pres">
      <dgm:prSet presAssocID="{888426EB-FA8E-4FAB-B080-0370D9472802}" presName="vert1" presStyleCnt="0"/>
      <dgm:spPr/>
    </dgm:pt>
    <dgm:pt modelId="{18330E94-03E1-4787-AAAF-03202B461D77}" type="pres">
      <dgm:prSet presAssocID="{AC7F5CDE-378C-4A3A-9493-026C9F37C2D6}" presName="thickLine" presStyleLbl="alignNode1" presStyleIdx="1" presStyleCnt="5"/>
      <dgm:spPr/>
    </dgm:pt>
    <dgm:pt modelId="{6C6090A8-9B8D-4506-AAE0-9E89830B8A8F}" type="pres">
      <dgm:prSet presAssocID="{AC7F5CDE-378C-4A3A-9493-026C9F37C2D6}" presName="horz1" presStyleCnt="0"/>
      <dgm:spPr/>
    </dgm:pt>
    <dgm:pt modelId="{A834537B-BEC4-4826-9E97-91B7F0A29537}" type="pres">
      <dgm:prSet presAssocID="{AC7F5CDE-378C-4A3A-9493-026C9F37C2D6}" presName="tx1" presStyleLbl="revTx" presStyleIdx="1" presStyleCnt="5"/>
      <dgm:spPr/>
    </dgm:pt>
    <dgm:pt modelId="{01F862A7-3472-448E-B994-49F4CD3CF2A0}" type="pres">
      <dgm:prSet presAssocID="{AC7F5CDE-378C-4A3A-9493-026C9F37C2D6}" presName="vert1" presStyleCnt="0"/>
      <dgm:spPr/>
    </dgm:pt>
    <dgm:pt modelId="{4226DE72-F6E2-4E43-9D18-9F238C56EAA6}" type="pres">
      <dgm:prSet presAssocID="{223FF579-DEDD-41EB-B6CD-B297D21FB7E3}" presName="thickLine" presStyleLbl="alignNode1" presStyleIdx="2" presStyleCnt="5"/>
      <dgm:spPr/>
    </dgm:pt>
    <dgm:pt modelId="{EE5999ED-445A-4E8F-952C-F420E1E0C159}" type="pres">
      <dgm:prSet presAssocID="{223FF579-DEDD-41EB-B6CD-B297D21FB7E3}" presName="horz1" presStyleCnt="0"/>
      <dgm:spPr/>
    </dgm:pt>
    <dgm:pt modelId="{38C0865F-426A-494E-AE27-ECDB891D9E39}" type="pres">
      <dgm:prSet presAssocID="{223FF579-DEDD-41EB-B6CD-B297D21FB7E3}" presName="tx1" presStyleLbl="revTx" presStyleIdx="2" presStyleCnt="5"/>
      <dgm:spPr/>
    </dgm:pt>
    <dgm:pt modelId="{295C1394-D966-44F6-BBE2-28CFF868F61F}" type="pres">
      <dgm:prSet presAssocID="{223FF579-DEDD-41EB-B6CD-B297D21FB7E3}" presName="vert1" presStyleCnt="0"/>
      <dgm:spPr/>
    </dgm:pt>
    <dgm:pt modelId="{B22582A0-D631-46CD-911A-843B58AB8835}" type="pres">
      <dgm:prSet presAssocID="{BCDC9D7B-79D3-493B-9941-0656F95F2615}" presName="thickLine" presStyleLbl="alignNode1" presStyleIdx="3" presStyleCnt="5"/>
      <dgm:spPr/>
    </dgm:pt>
    <dgm:pt modelId="{A0A7DF89-6990-4CDC-80FE-497875A4BA3F}" type="pres">
      <dgm:prSet presAssocID="{BCDC9D7B-79D3-493B-9941-0656F95F2615}" presName="horz1" presStyleCnt="0"/>
      <dgm:spPr/>
    </dgm:pt>
    <dgm:pt modelId="{012DDDC9-CA00-4200-9239-965622B7956C}" type="pres">
      <dgm:prSet presAssocID="{BCDC9D7B-79D3-493B-9941-0656F95F2615}" presName="tx1" presStyleLbl="revTx" presStyleIdx="3" presStyleCnt="5"/>
      <dgm:spPr/>
    </dgm:pt>
    <dgm:pt modelId="{97B50BE4-5975-4F87-ADBA-EDBD5694FA7D}" type="pres">
      <dgm:prSet presAssocID="{BCDC9D7B-79D3-493B-9941-0656F95F2615}" presName="vert1" presStyleCnt="0"/>
      <dgm:spPr/>
    </dgm:pt>
    <dgm:pt modelId="{0B45B670-4D89-44AD-8129-EC6D35163B9A}" type="pres">
      <dgm:prSet presAssocID="{7A5890BF-BCEE-4A23-A95F-A217638AC267}" presName="thickLine" presStyleLbl="alignNode1" presStyleIdx="4" presStyleCnt="5"/>
      <dgm:spPr/>
    </dgm:pt>
    <dgm:pt modelId="{E79E0622-C45A-44EB-9001-70BD296F497F}" type="pres">
      <dgm:prSet presAssocID="{7A5890BF-BCEE-4A23-A95F-A217638AC267}" presName="horz1" presStyleCnt="0"/>
      <dgm:spPr/>
    </dgm:pt>
    <dgm:pt modelId="{CC50507F-0B51-4907-91A9-2BCD735DBB0F}" type="pres">
      <dgm:prSet presAssocID="{7A5890BF-BCEE-4A23-A95F-A217638AC267}" presName="tx1" presStyleLbl="revTx" presStyleIdx="4" presStyleCnt="5"/>
      <dgm:spPr/>
    </dgm:pt>
    <dgm:pt modelId="{EA813DAF-92D5-44CA-B751-98054AD051E6}" type="pres">
      <dgm:prSet presAssocID="{7A5890BF-BCEE-4A23-A95F-A217638AC267}" presName="vert1" presStyleCnt="0"/>
      <dgm:spPr/>
    </dgm:pt>
  </dgm:ptLst>
  <dgm:cxnLst>
    <dgm:cxn modelId="{4F9AB423-E5EE-4716-95C5-600086F46035}" type="presOf" srcId="{3143C29F-5276-4878-B39C-5E8959C91401}" destId="{CFC13B8C-F6A8-4BDA-8D6C-F1831921F64B}" srcOrd="0" destOrd="0" presId="urn:microsoft.com/office/officeart/2008/layout/LinedList"/>
    <dgm:cxn modelId="{0EA95628-F2F9-412C-BB9E-50F1FB7684E9}" type="presOf" srcId="{223FF579-DEDD-41EB-B6CD-B297D21FB7E3}" destId="{38C0865F-426A-494E-AE27-ECDB891D9E39}" srcOrd="0" destOrd="0" presId="urn:microsoft.com/office/officeart/2008/layout/LinedList"/>
    <dgm:cxn modelId="{322D9528-BF4E-473F-B0D0-3E65D68676A3}" srcId="{3143C29F-5276-4878-B39C-5E8959C91401}" destId="{223FF579-DEDD-41EB-B6CD-B297D21FB7E3}" srcOrd="2" destOrd="0" parTransId="{4BBDD024-8E9F-450D-ABF5-3DBDA585D8AB}" sibTransId="{11D1B6E6-0C79-4878-A30B-907C560931F0}"/>
    <dgm:cxn modelId="{469C0D5E-2D57-4A60-A251-99000C1E23E3}" type="presOf" srcId="{BCDC9D7B-79D3-493B-9941-0656F95F2615}" destId="{012DDDC9-CA00-4200-9239-965622B7956C}" srcOrd="0" destOrd="0" presId="urn:microsoft.com/office/officeart/2008/layout/LinedList"/>
    <dgm:cxn modelId="{9457E655-C9ED-4F01-8360-323DB03C5D3C}" type="presOf" srcId="{888426EB-FA8E-4FAB-B080-0370D9472802}" destId="{16DDE60E-3C72-46D4-9944-9DFF327A1E9B}" srcOrd="0" destOrd="0" presId="urn:microsoft.com/office/officeart/2008/layout/LinedList"/>
    <dgm:cxn modelId="{BB1EFD7E-E348-4D8E-860D-A0AD7C9D31CC}" srcId="{3143C29F-5276-4878-B39C-5E8959C91401}" destId="{888426EB-FA8E-4FAB-B080-0370D9472802}" srcOrd="0" destOrd="0" parTransId="{C047A3CF-41AB-4D13-BF5F-82173BA90BA8}" sibTransId="{945B1EC6-9D0F-4C78-AED0-06A8FFB620D8}"/>
    <dgm:cxn modelId="{11856994-B427-4602-903B-6FE1AC887791}" srcId="{3143C29F-5276-4878-B39C-5E8959C91401}" destId="{AC7F5CDE-378C-4A3A-9493-026C9F37C2D6}" srcOrd="1" destOrd="0" parTransId="{1F8EADA7-EE12-49DF-B77A-DC59B03E98A6}" sibTransId="{05459610-9043-4BB8-AEB8-EADFA87C15D9}"/>
    <dgm:cxn modelId="{A22C38AD-CB75-444F-ABB8-1B9CA8B78590}" srcId="{3143C29F-5276-4878-B39C-5E8959C91401}" destId="{7A5890BF-BCEE-4A23-A95F-A217638AC267}" srcOrd="4" destOrd="0" parTransId="{BDC5524F-0B7F-47C3-9069-8D66FEB57082}" sibTransId="{FFCCCF9D-6242-45AE-8CB2-D31761F77228}"/>
    <dgm:cxn modelId="{45F73FBC-FAD4-4D65-B9F1-04FB92CE85C7}" type="presOf" srcId="{7A5890BF-BCEE-4A23-A95F-A217638AC267}" destId="{CC50507F-0B51-4907-91A9-2BCD735DBB0F}" srcOrd="0" destOrd="0" presId="urn:microsoft.com/office/officeart/2008/layout/LinedList"/>
    <dgm:cxn modelId="{9872E5E7-951B-4FC2-BF5F-AB7ABD4E6BA3}" type="presOf" srcId="{AC7F5CDE-378C-4A3A-9493-026C9F37C2D6}" destId="{A834537B-BEC4-4826-9E97-91B7F0A29537}" srcOrd="0" destOrd="0" presId="urn:microsoft.com/office/officeart/2008/layout/LinedList"/>
    <dgm:cxn modelId="{90B907FA-848F-402C-87BE-86F0F1509430}" srcId="{3143C29F-5276-4878-B39C-5E8959C91401}" destId="{BCDC9D7B-79D3-493B-9941-0656F95F2615}" srcOrd="3" destOrd="0" parTransId="{3DA4391B-00F9-4B0A-90F5-1779118B905D}" sibTransId="{EA23A2F8-AFC1-4108-AF96-2048C38B7A94}"/>
    <dgm:cxn modelId="{5864D514-FF93-42AB-B593-7BC30AF39AD8}" type="presParOf" srcId="{CFC13B8C-F6A8-4BDA-8D6C-F1831921F64B}" destId="{1D18B428-591F-4D53-8286-A5FC8B84E274}" srcOrd="0" destOrd="0" presId="urn:microsoft.com/office/officeart/2008/layout/LinedList"/>
    <dgm:cxn modelId="{957CCBB4-896C-4815-9017-093C09F66775}" type="presParOf" srcId="{CFC13B8C-F6A8-4BDA-8D6C-F1831921F64B}" destId="{402C0C8C-52C3-4269-AE5D-6954219DF110}" srcOrd="1" destOrd="0" presId="urn:microsoft.com/office/officeart/2008/layout/LinedList"/>
    <dgm:cxn modelId="{30D06B69-2A17-486C-86C8-69EA62C9DF0C}" type="presParOf" srcId="{402C0C8C-52C3-4269-AE5D-6954219DF110}" destId="{16DDE60E-3C72-46D4-9944-9DFF327A1E9B}" srcOrd="0" destOrd="0" presId="urn:microsoft.com/office/officeart/2008/layout/LinedList"/>
    <dgm:cxn modelId="{6C3427DC-2C1F-4732-ACA3-ABDEF7B17E58}" type="presParOf" srcId="{402C0C8C-52C3-4269-AE5D-6954219DF110}" destId="{A2E25C2A-FC4E-438E-BA46-2DA036F8C5EB}" srcOrd="1" destOrd="0" presId="urn:microsoft.com/office/officeart/2008/layout/LinedList"/>
    <dgm:cxn modelId="{B286AEBB-F498-45FB-A216-9B2D6B663103}" type="presParOf" srcId="{CFC13B8C-F6A8-4BDA-8D6C-F1831921F64B}" destId="{18330E94-03E1-4787-AAAF-03202B461D77}" srcOrd="2" destOrd="0" presId="urn:microsoft.com/office/officeart/2008/layout/LinedList"/>
    <dgm:cxn modelId="{C1A898CE-326B-48F5-BCB8-6C2C40CD092C}" type="presParOf" srcId="{CFC13B8C-F6A8-4BDA-8D6C-F1831921F64B}" destId="{6C6090A8-9B8D-4506-AAE0-9E89830B8A8F}" srcOrd="3" destOrd="0" presId="urn:microsoft.com/office/officeart/2008/layout/LinedList"/>
    <dgm:cxn modelId="{2376BF86-7D30-490C-9E76-EAEDE67820EF}" type="presParOf" srcId="{6C6090A8-9B8D-4506-AAE0-9E89830B8A8F}" destId="{A834537B-BEC4-4826-9E97-91B7F0A29537}" srcOrd="0" destOrd="0" presId="urn:microsoft.com/office/officeart/2008/layout/LinedList"/>
    <dgm:cxn modelId="{69CF17DA-924E-47B9-84F7-FBD62F4451A1}" type="presParOf" srcId="{6C6090A8-9B8D-4506-AAE0-9E89830B8A8F}" destId="{01F862A7-3472-448E-B994-49F4CD3CF2A0}" srcOrd="1" destOrd="0" presId="urn:microsoft.com/office/officeart/2008/layout/LinedList"/>
    <dgm:cxn modelId="{322147D8-DF08-4322-814C-7B40F512AA30}" type="presParOf" srcId="{CFC13B8C-F6A8-4BDA-8D6C-F1831921F64B}" destId="{4226DE72-F6E2-4E43-9D18-9F238C56EAA6}" srcOrd="4" destOrd="0" presId="urn:microsoft.com/office/officeart/2008/layout/LinedList"/>
    <dgm:cxn modelId="{1B06BD64-7191-4BE1-B11D-4F68FB7B7C28}" type="presParOf" srcId="{CFC13B8C-F6A8-4BDA-8D6C-F1831921F64B}" destId="{EE5999ED-445A-4E8F-952C-F420E1E0C159}" srcOrd="5" destOrd="0" presId="urn:microsoft.com/office/officeart/2008/layout/LinedList"/>
    <dgm:cxn modelId="{40E7A737-B587-453B-8A5A-DD233E6B4F82}" type="presParOf" srcId="{EE5999ED-445A-4E8F-952C-F420E1E0C159}" destId="{38C0865F-426A-494E-AE27-ECDB891D9E39}" srcOrd="0" destOrd="0" presId="urn:microsoft.com/office/officeart/2008/layout/LinedList"/>
    <dgm:cxn modelId="{1992EF83-2266-4883-92B5-2D639A6F98A0}" type="presParOf" srcId="{EE5999ED-445A-4E8F-952C-F420E1E0C159}" destId="{295C1394-D966-44F6-BBE2-28CFF868F61F}" srcOrd="1" destOrd="0" presId="urn:microsoft.com/office/officeart/2008/layout/LinedList"/>
    <dgm:cxn modelId="{7E92F784-CEDC-4734-B974-8EA5F7FF5C62}" type="presParOf" srcId="{CFC13B8C-F6A8-4BDA-8D6C-F1831921F64B}" destId="{B22582A0-D631-46CD-911A-843B58AB8835}" srcOrd="6" destOrd="0" presId="urn:microsoft.com/office/officeart/2008/layout/LinedList"/>
    <dgm:cxn modelId="{5722FC6F-D0DB-4BC7-B80D-BA2728C31A62}" type="presParOf" srcId="{CFC13B8C-F6A8-4BDA-8D6C-F1831921F64B}" destId="{A0A7DF89-6990-4CDC-80FE-497875A4BA3F}" srcOrd="7" destOrd="0" presId="urn:microsoft.com/office/officeart/2008/layout/LinedList"/>
    <dgm:cxn modelId="{DD728910-D2B4-4E9C-BD7E-54C4D21F445E}" type="presParOf" srcId="{A0A7DF89-6990-4CDC-80FE-497875A4BA3F}" destId="{012DDDC9-CA00-4200-9239-965622B7956C}" srcOrd="0" destOrd="0" presId="urn:microsoft.com/office/officeart/2008/layout/LinedList"/>
    <dgm:cxn modelId="{B0255C26-ADD9-496B-98C9-AFB169D1B56D}" type="presParOf" srcId="{A0A7DF89-6990-4CDC-80FE-497875A4BA3F}" destId="{97B50BE4-5975-4F87-ADBA-EDBD5694FA7D}" srcOrd="1" destOrd="0" presId="urn:microsoft.com/office/officeart/2008/layout/LinedList"/>
    <dgm:cxn modelId="{9C2F5A1E-A035-484C-AC2A-BD82BF57B777}" type="presParOf" srcId="{CFC13B8C-F6A8-4BDA-8D6C-F1831921F64B}" destId="{0B45B670-4D89-44AD-8129-EC6D35163B9A}" srcOrd="8" destOrd="0" presId="urn:microsoft.com/office/officeart/2008/layout/LinedList"/>
    <dgm:cxn modelId="{E68C36E4-6119-476E-A7E4-3B60784B34E0}" type="presParOf" srcId="{CFC13B8C-F6A8-4BDA-8D6C-F1831921F64B}" destId="{E79E0622-C45A-44EB-9001-70BD296F497F}" srcOrd="9" destOrd="0" presId="urn:microsoft.com/office/officeart/2008/layout/LinedList"/>
    <dgm:cxn modelId="{58C2B2DC-4A65-452B-A0C7-F8BBB05A26DB}" type="presParOf" srcId="{E79E0622-C45A-44EB-9001-70BD296F497F}" destId="{CC50507F-0B51-4907-91A9-2BCD735DBB0F}" srcOrd="0" destOrd="0" presId="urn:microsoft.com/office/officeart/2008/layout/LinedList"/>
    <dgm:cxn modelId="{61639F9E-3274-4171-8BA5-691035D0D4EB}" type="presParOf" srcId="{E79E0622-C45A-44EB-9001-70BD296F497F}" destId="{EA813DAF-92D5-44CA-B751-98054AD051E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8C4E0-2962-49CD-A745-3772CC3B9F8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F49FFFA-569F-42B6-B152-A75D587A0E4D}">
      <dgm:prSet/>
      <dgm:spPr/>
      <dgm:t>
        <a:bodyPr/>
        <a:lstStyle/>
        <a:p>
          <a:r>
            <a:rPr lang="en-GB"/>
            <a:t>Prompt Engineering is the new syntax. </a:t>
          </a:r>
          <a:endParaRPr lang="en-US"/>
        </a:p>
      </dgm:t>
    </dgm:pt>
    <dgm:pt modelId="{A1FD0CFE-6D1E-4135-9843-8625F651B553}" type="parTrans" cxnId="{4870DD2E-31D7-4279-A8C2-DB1A2505A00A}">
      <dgm:prSet/>
      <dgm:spPr/>
      <dgm:t>
        <a:bodyPr/>
        <a:lstStyle/>
        <a:p>
          <a:endParaRPr lang="en-US"/>
        </a:p>
      </dgm:t>
    </dgm:pt>
    <dgm:pt modelId="{32ED04F4-A671-4BFD-B934-980A84930A0A}" type="sibTrans" cxnId="{4870DD2E-31D7-4279-A8C2-DB1A2505A00A}">
      <dgm:prSet/>
      <dgm:spPr/>
      <dgm:t>
        <a:bodyPr/>
        <a:lstStyle/>
        <a:p>
          <a:endParaRPr lang="en-US"/>
        </a:p>
      </dgm:t>
    </dgm:pt>
    <dgm:pt modelId="{498DCC79-E224-49FF-8D34-E61A65A3AF10}">
      <dgm:prSet/>
      <dgm:spPr/>
      <dgm:t>
        <a:bodyPr/>
        <a:lstStyle/>
        <a:p>
          <a:r>
            <a:rPr lang="en-GB"/>
            <a:t>Prompt structure: give context, intent, constraints.</a:t>
          </a:r>
          <a:endParaRPr lang="en-US"/>
        </a:p>
      </dgm:t>
    </dgm:pt>
    <dgm:pt modelId="{6040B728-2B77-410F-A308-4E3693E0CC20}" type="parTrans" cxnId="{73748CD4-7DD4-4DDA-8F04-89A97C952214}">
      <dgm:prSet/>
      <dgm:spPr/>
      <dgm:t>
        <a:bodyPr/>
        <a:lstStyle/>
        <a:p>
          <a:endParaRPr lang="en-US"/>
        </a:p>
      </dgm:t>
    </dgm:pt>
    <dgm:pt modelId="{F0A883AB-FA61-44DA-ABB2-FA0F6478E326}" type="sibTrans" cxnId="{73748CD4-7DD4-4DDA-8F04-89A97C952214}">
      <dgm:prSet/>
      <dgm:spPr/>
      <dgm:t>
        <a:bodyPr/>
        <a:lstStyle/>
        <a:p>
          <a:endParaRPr lang="en-US"/>
        </a:p>
      </dgm:t>
    </dgm:pt>
    <dgm:pt modelId="{B29AE646-A423-4569-B9E5-81F64C9A5EB6}">
      <dgm:prSet/>
      <dgm:spPr/>
      <dgm:t>
        <a:bodyPr/>
        <a:lstStyle/>
        <a:p>
          <a:r>
            <a:rPr lang="en-GB"/>
            <a:t>You design by mood, outcome, or story</a:t>
          </a:r>
          <a:endParaRPr lang="en-US"/>
        </a:p>
      </dgm:t>
    </dgm:pt>
    <dgm:pt modelId="{37756D2A-0F8F-4CAF-A58C-93EEA3FA85CD}" type="parTrans" cxnId="{691EB134-5A3E-43F8-83AA-A53D2B4E1E9C}">
      <dgm:prSet/>
      <dgm:spPr/>
      <dgm:t>
        <a:bodyPr/>
        <a:lstStyle/>
        <a:p>
          <a:endParaRPr lang="en-US"/>
        </a:p>
      </dgm:t>
    </dgm:pt>
    <dgm:pt modelId="{7B0BD4B4-E22F-4394-9415-3776AB76CF3F}" type="sibTrans" cxnId="{691EB134-5A3E-43F8-83AA-A53D2B4E1E9C}">
      <dgm:prSet/>
      <dgm:spPr/>
      <dgm:t>
        <a:bodyPr/>
        <a:lstStyle/>
        <a:p>
          <a:endParaRPr lang="en-US"/>
        </a:p>
      </dgm:t>
    </dgm:pt>
    <dgm:pt modelId="{B7B7C8AA-42F0-44DE-8522-4ADC9770F39C}">
      <dgm:prSet/>
      <dgm:spPr/>
      <dgm:t>
        <a:bodyPr/>
        <a:lstStyle/>
        <a:p>
          <a:r>
            <a:rPr lang="en-GB"/>
            <a:t>“</a:t>
          </a:r>
          <a:r>
            <a:rPr lang="en-GB" i="1"/>
            <a:t>Make it feel like a rainy Sunday.</a:t>
          </a:r>
          <a:r>
            <a:rPr lang="en-GB"/>
            <a:t>” </a:t>
          </a:r>
          <a:endParaRPr lang="en-US"/>
        </a:p>
      </dgm:t>
    </dgm:pt>
    <dgm:pt modelId="{9B01C01B-20B9-4DD8-B3C2-1C904C113816}" type="parTrans" cxnId="{B26BDF78-B499-45CB-BC37-9353F0831AF4}">
      <dgm:prSet/>
      <dgm:spPr/>
      <dgm:t>
        <a:bodyPr/>
        <a:lstStyle/>
        <a:p>
          <a:endParaRPr lang="en-US"/>
        </a:p>
      </dgm:t>
    </dgm:pt>
    <dgm:pt modelId="{CC554446-A2EE-48E9-8C32-A84DF07F6A7E}" type="sibTrans" cxnId="{B26BDF78-B499-45CB-BC37-9353F0831AF4}">
      <dgm:prSet/>
      <dgm:spPr/>
      <dgm:t>
        <a:bodyPr/>
        <a:lstStyle/>
        <a:p>
          <a:endParaRPr lang="en-US"/>
        </a:p>
      </dgm:t>
    </dgm:pt>
    <dgm:pt modelId="{14417E87-002B-4F02-B2E6-4A1EA533061F}">
      <dgm:prSet/>
      <dgm:spPr/>
      <dgm:t>
        <a:bodyPr/>
        <a:lstStyle/>
        <a:p>
          <a:r>
            <a:rPr lang="en-GB"/>
            <a:t>Iteration is fluid</a:t>
          </a:r>
          <a:endParaRPr lang="en-US"/>
        </a:p>
      </dgm:t>
    </dgm:pt>
    <dgm:pt modelId="{83B5D2F1-88B2-4CE1-8DFF-DF1A8E44A896}" type="parTrans" cxnId="{159BF25E-4C6D-4B11-AA04-68E2A749ECD5}">
      <dgm:prSet/>
      <dgm:spPr/>
      <dgm:t>
        <a:bodyPr/>
        <a:lstStyle/>
        <a:p>
          <a:endParaRPr lang="en-US"/>
        </a:p>
      </dgm:t>
    </dgm:pt>
    <dgm:pt modelId="{DC903BBA-D843-4B35-850E-15938B62AFB5}" type="sibTrans" cxnId="{159BF25E-4C6D-4B11-AA04-68E2A749ECD5}">
      <dgm:prSet/>
      <dgm:spPr/>
      <dgm:t>
        <a:bodyPr/>
        <a:lstStyle/>
        <a:p>
          <a:endParaRPr lang="en-US"/>
        </a:p>
      </dgm:t>
    </dgm:pt>
    <dgm:pt modelId="{EBB61EC8-E316-4D47-990A-5834E9DF854A}">
      <dgm:prSet/>
      <dgm:spPr/>
      <dgm:t>
        <a:bodyPr/>
        <a:lstStyle/>
        <a:p>
          <a:r>
            <a:rPr lang="en-GB"/>
            <a:t>“</a:t>
          </a:r>
          <a:r>
            <a:rPr lang="en-GB" i="1"/>
            <a:t>Make it more minimal.</a:t>
          </a:r>
          <a:r>
            <a:rPr lang="en-GB"/>
            <a:t>” “</a:t>
          </a:r>
          <a:r>
            <a:rPr lang="en-GB" i="1"/>
            <a:t>Try it in a darker theme.</a:t>
          </a:r>
          <a:r>
            <a:rPr lang="en-GB"/>
            <a:t>”</a:t>
          </a:r>
          <a:endParaRPr lang="en-US"/>
        </a:p>
      </dgm:t>
    </dgm:pt>
    <dgm:pt modelId="{E5C8E230-943D-4A57-B39A-3CCFDA6D7E29}" type="parTrans" cxnId="{FF9AF18E-E190-4DE4-95BD-E3127E6FBF01}">
      <dgm:prSet/>
      <dgm:spPr/>
      <dgm:t>
        <a:bodyPr/>
        <a:lstStyle/>
        <a:p>
          <a:endParaRPr lang="en-US"/>
        </a:p>
      </dgm:t>
    </dgm:pt>
    <dgm:pt modelId="{E2DAD259-3F7C-4BE4-8339-B544117C4784}" type="sibTrans" cxnId="{FF9AF18E-E190-4DE4-95BD-E3127E6FBF01}">
      <dgm:prSet/>
      <dgm:spPr/>
      <dgm:t>
        <a:bodyPr/>
        <a:lstStyle/>
        <a:p>
          <a:endParaRPr lang="en-US"/>
        </a:p>
      </dgm:t>
    </dgm:pt>
    <dgm:pt modelId="{34B00CC3-4B26-4ACD-B46D-75119B2F4BA1}">
      <dgm:prSet/>
      <dgm:spPr/>
      <dgm:t>
        <a:bodyPr/>
        <a:lstStyle/>
        <a:p>
          <a:r>
            <a:rPr lang="en-GB"/>
            <a:t>Code vetting</a:t>
          </a:r>
          <a:endParaRPr lang="en-US"/>
        </a:p>
      </dgm:t>
    </dgm:pt>
    <dgm:pt modelId="{7740A82D-6555-4017-B401-1B0624B2E190}" type="parTrans" cxnId="{E564C740-8DC0-4EC4-955E-B36BF36908B7}">
      <dgm:prSet/>
      <dgm:spPr/>
      <dgm:t>
        <a:bodyPr/>
        <a:lstStyle/>
        <a:p>
          <a:endParaRPr lang="en-US"/>
        </a:p>
      </dgm:t>
    </dgm:pt>
    <dgm:pt modelId="{943CBC0A-3743-4011-8B91-BACE1B95F53C}" type="sibTrans" cxnId="{E564C740-8DC0-4EC4-955E-B36BF36908B7}">
      <dgm:prSet/>
      <dgm:spPr/>
      <dgm:t>
        <a:bodyPr/>
        <a:lstStyle/>
        <a:p>
          <a:endParaRPr lang="en-US"/>
        </a:p>
      </dgm:t>
    </dgm:pt>
    <dgm:pt modelId="{CE985E2F-E330-4A7E-AE41-206C8AFE4B64}">
      <dgm:prSet/>
      <dgm:spPr/>
      <dgm:t>
        <a:bodyPr/>
        <a:lstStyle/>
        <a:p>
          <a:r>
            <a:rPr lang="en-GB" b="1"/>
            <a:t>The human </a:t>
          </a:r>
          <a:r>
            <a:rPr lang="en-GB" b="1" u="sng"/>
            <a:t>must be</a:t>
          </a:r>
          <a:r>
            <a:rPr lang="en-GB" b="1"/>
            <a:t> in the loop.</a:t>
          </a:r>
          <a:endParaRPr lang="en-US"/>
        </a:p>
      </dgm:t>
    </dgm:pt>
    <dgm:pt modelId="{D2BF16A8-9E3C-47AA-B5BF-63EFDA2A82FF}" type="parTrans" cxnId="{EEB9ADF7-E2DA-4D46-BDEA-F7FA5CD9C221}">
      <dgm:prSet/>
      <dgm:spPr/>
      <dgm:t>
        <a:bodyPr/>
        <a:lstStyle/>
        <a:p>
          <a:endParaRPr lang="en-US"/>
        </a:p>
      </dgm:t>
    </dgm:pt>
    <dgm:pt modelId="{89AF8554-7852-4685-A312-892607931400}" type="sibTrans" cxnId="{EEB9ADF7-E2DA-4D46-BDEA-F7FA5CD9C221}">
      <dgm:prSet/>
      <dgm:spPr/>
      <dgm:t>
        <a:bodyPr/>
        <a:lstStyle/>
        <a:p>
          <a:endParaRPr lang="en-US"/>
        </a:p>
      </dgm:t>
    </dgm:pt>
    <dgm:pt modelId="{9BA1E4AC-8A6A-47A1-8F7B-1D73CAA8E590}" type="pres">
      <dgm:prSet presAssocID="{3028C4E0-2962-49CD-A745-3772CC3B9F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813DB0-2D28-41C6-8E87-B0396E2A4FFD}" type="pres">
      <dgm:prSet presAssocID="{2F49FFFA-569F-42B6-B152-A75D587A0E4D}" presName="root" presStyleCnt="0"/>
      <dgm:spPr/>
    </dgm:pt>
    <dgm:pt modelId="{2C16DFB3-9F8E-41E2-80A1-B0EC8BC4FD86}" type="pres">
      <dgm:prSet presAssocID="{2F49FFFA-569F-42B6-B152-A75D587A0E4D}" presName="rootComposite" presStyleCnt="0"/>
      <dgm:spPr/>
    </dgm:pt>
    <dgm:pt modelId="{5C65E78D-6088-4451-92B1-D16FE634CC34}" type="pres">
      <dgm:prSet presAssocID="{2F49FFFA-569F-42B6-B152-A75D587A0E4D}" presName="rootText" presStyleLbl="node1" presStyleIdx="0" presStyleCnt="4"/>
      <dgm:spPr/>
    </dgm:pt>
    <dgm:pt modelId="{77BE407F-1967-4DAA-A393-E92CC2C6AC5F}" type="pres">
      <dgm:prSet presAssocID="{2F49FFFA-569F-42B6-B152-A75D587A0E4D}" presName="rootConnector" presStyleLbl="node1" presStyleIdx="0" presStyleCnt="4"/>
      <dgm:spPr/>
    </dgm:pt>
    <dgm:pt modelId="{B1E9BD7D-D504-4C45-8732-662EE598E75B}" type="pres">
      <dgm:prSet presAssocID="{2F49FFFA-569F-42B6-B152-A75D587A0E4D}" presName="childShape" presStyleCnt="0"/>
      <dgm:spPr/>
    </dgm:pt>
    <dgm:pt modelId="{CBC73454-F397-41D8-A5C4-55A0F0A4D973}" type="pres">
      <dgm:prSet presAssocID="{6040B728-2B77-410F-A308-4E3693E0CC20}" presName="Name13" presStyleLbl="parChTrans1D2" presStyleIdx="0" presStyleCnt="4"/>
      <dgm:spPr/>
    </dgm:pt>
    <dgm:pt modelId="{03C4B98B-91F8-46E7-8B88-EC1D8926862D}" type="pres">
      <dgm:prSet presAssocID="{498DCC79-E224-49FF-8D34-E61A65A3AF10}" presName="childText" presStyleLbl="bgAcc1" presStyleIdx="0" presStyleCnt="4">
        <dgm:presLayoutVars>
          <dgm:bulletEnabled val="1"/>
        </dgm:presLayoutVars>
      </dgm:prSet>
      <dgm:spPr/>
    </dgm:pt>
    <dgm:pt modelId="{DBEE799A-BEC8-4B34-A523-B7BE3449B8FA}" type="pres">
      <dgm:prSet presAssocID="{B29AE646-A423-4569-B9E5-81F64C9A5EB6}" presName="root" presStyleCnt="0"/>
      <dgm:spPr/>
    </dgm:pt>
    <dgm:pt modelId="{2C90B8B0-83D0-4F0F-8730-1FA79FAA4DBC}" type="pres">
      <dgm:prSet presAssocID="{B29AE646-A423-4569-B9E5-81F64C9A5EB6}" presName="rootComposite" presStyleCnt="0"/>
      <dgm:spPr/>
    </dgm:pt>
    <dgm:pt modelId="{F6D306AA-7D74-48CF-B51C-E9AFC7E22E9F}" type="pres">
      <dgm:prSet presAssocID="{B29AE646-A423-4569-B9E5-81F64C9A5EB6}" presName="rootText" presStyleLbl="node1" presStyleIdx="1" presStyleCnt="4"/>
      <dgm:spPr/>
    </dgm:pt>
    <dgm:pt modelId="{6C55EB5D-E0B7-4853-BDA3-16BD22D045B0}" type="pres">
      <dgm:prSet presAssocID="{B29AE646-A423-4569-B9E5-81F64C9A5EB6}" presName="rootConnector" presStyleLbl="node1" presStyleIdx="1" presStyleCnt="4"/>
      <dgm:spPr/>
    </dgm:pt>
    <dgm:pt modelId="{0F55C8E7-1F95-40C9-B2A2-15D42161C558}" type="pres">
      <dgm:prSet presAssocID="{B29AE646-A423-4569-B9E5-81F64C9A5EB6}" presName="childShape" presStyleCnt="0"/>
      <dgm:spPr/>
    </dgm:pt>
    <dgm:pt modelId="{0886C94D-1886-4B06-BCAB-B0A4474074AB}" type="pres">
      <dgm:prSet presAssocID="{9B01C01B-20B9-4DD8-B3C2-1C904C113816}" presName="Name13" presStyleLbl="parChTrans1D2" presStyleIdx="1" presStyleCnt="4"/>
      <dgm:spPr/>
    </dgm:pt>
    <dgm:pt modelId="{6B57ED49-B6F2-4845-B4A8-0EFB780438F9}" type="pres">
      <dgm:prSet presAssocID="{B7B7C8AA-42F0-44DE-8522-4ADC9770F39C}" presName="childText" presStyleLbl="bgAcc1" presStyleIdx="1" presStyleCnt="4">
        <dgm:presLayoutVars>
          <dgm:bulletEnabled val="1"/>
        </dgm:presLayoutVars>
      </dgm:prSet>
      <dgm:spPr/>
    </dgm:pt>
    <dgm:pt modelId="{09F3C5A0-2A03-4E8D-B395-D18511601AFC}" type="pres">
      <dgm:prSet presAssocID="{14417E87-002B-4F02-B2E6-4A1EA533061F}" presName="root" presStyleCnt="0"/>
      <dgm:spPr/>
    </dgm:pt>
    <dgm:pt modelId="{09DD1AA7-C009-4401-961B-774055D4780F}" type="pres">
      <dgm:prSet presAssocID="{14417E87-002B-4F02-B2E6-4A1EA533061F}" presName="rootComposite" presStyleCnt="0"/>
      <dgm:spPr/>
    </dgm:pt>
    <dgm:pt modelId="{0EE7CE0F-3CA8-4095-96EC-97926097F32E}" type="pres">
      <dgm:prSet presAssocID="{14417E87-002B-4F02-B2E6-4A1EA533061F}" presName="rootText" presStyleLbl="node1" presStyleIdx="2" presStyleCnt="4"/>
      <dgm:spPr/>
    </dgm:pt>
    <dgm:pt modelId="{B2487B13-7F75-484C-AB67-9C968FB9E641}" type="pres">
      <dgm:prSet presAssocID="{14417E87-002B-4F02-B2E6-4A1EA533061F}" presName="rootConnector" presStyleLbl="node1" presStyleIdx="2" presStyleCnt="4"/>
      <dgm:spPr/>
    </dgm:pt>
    <dgm:pt modelId="{6B053CB9-FA29-45B3-904F-65C42818FA69}" type="pres">
      <dgm:prSet presAssocID="{14417E87-002B-4F02-B2E6-4A1EA533061F}" presName="childShape" presStyleCnt="0"/>
      <dgm:spPr/>
    </dgm:pt>
    <dgm:pt modelId="{6E9E7B7C-0902-409E-A34F-DA8EB575994A}" type="pres">
      <dgm:prSet presAssocID="{E5C8E230-943D-4A57-B39A-3CCFDA6D7E29}" presName="Name13" presStyleLbl="parChTrans1D2" presStyleIdx="2" presStyleCnt="4"/>
      <dgm:spPr/>
    </dgm:pt>
    <dgm:pt modelId="{DC8E08C4-C9AC-4641-A915-367A09FE3BBC}" type="pres">
      <dgm:prSet presAssocID="{EBB61EC8-E316-4D47-990A-5834E9DF854A}" presName="childText" presStyleLbl="bgAcc1" presStyleIdx="2" presStyleCnt="4">
        <dgm:presLayoutVars>
          <dgm:bulletEnabled val="1"/>
        </dgm:presLayoutVars>
      </dgm:prSet>
      <dgm:spPr/>
    </dgm:pt>
    <dgm:pt modelId="{B6486578-26E4-4140-9134-10A8BA2588F7}" type="pres">
      <dgm:prSet presAssocID="{34B00CC3-4B26-4ACD-B46D-75119B2F4BA1}" presName="root" presStyleCnt="0"/>
      <dgm:spPr/>
    </dgm:pt>
    <dgm:pt modelId="{87AD095C-F86F-4BDB-9171-64981B459DD7}" type="pres">
      <dgm:prSet presAssocID="{34B00CC3-4B26-4ACD-B46D-75119B2F4BA1}" presName="rootComposite" presStyleCnt="0"/>
      <dgm:spPr/>
    </dgm:pt>
    <dgm:pt modelId="{63A4E716-3905-41D5-9FC5-3EFFF9E79978}" type="pres">
      <dgm:prSet presAssocID="{34B00CC3-4B26-4ACD-B46D-75119B2F4BA1}" presName="rootText" presStyleLbl="node1" presStyleIdx="3" presStyleCnt="4"/>
      <dgm:spPr/>
    </dgm:pt>
    <dgm:pt modelId="{E2E31A6A-3C98-4D41-A554-1E09C7B6D837}" type="pres">
      <dgm:prSet presAssocID="{34B00CC3-4B26-4ACD-B46D-75119B2F4BA1}" presName="rootConnector" presStyleLbl="node1" presStyleIdx="3" presStyleCnt="4"/>
      <dgm:spPr/>
    </dgm:pt>
    <dgm:pt modelId="{7539508D-51DB-457A-B239-5469229DF42A}" type="pres">
      <dgm:prSet presAssocID="{34B00CC3-4B26-4ACD-B46D-75119B2F4BA1}" presName="childShape" presStyleCnt="0"/>
      <dgm:spPr/>
    </dgm:pt>
    <dgm:pt modelId="{0F0D03AF-E90E-456A-B69C-4094667C6303}" type="pres">
      <dgm:prSet presAssocID="{D2BF16A8-9E3C-47AA-B5BF-63EFDA2A82FF}" presName="Name13" presStyleLbl="parChTrans1D2" presStyleIdx="3" presStyleCnt="4"/>
      <dgm:spPr/>
    </dgm:pt>
    <dgm:pt modelId="{920D21AF-9B47-4304-BB6D-7AF221AA0898}" type="pres">
      <dgm:prSet presAssocID="{CE985E2F-E330-4A7E-AE41-206C8AFE4B64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5F83030A-E0F9-4824-B553-C334679F2D1F}" type="presOf" srcId="{B29AE646-A423-4569-B9E5-81F64C9A5EB6}" destId="{F6D306AA-7D74-48CF-B51C-E9AFC7E22E9F}" srcOrd="0" destOrd="0" presId="urn:microsoft.com/office/officeart/2005/8/layout/hierarchy3"/>
    <dgm:cxn modelId="{BD99291B-EAD7-44DC-964D-90617B5BAB60}" type="presOf" srcId="{6040B728-2B77-410F-A308-4E3693E0CC20}" destId="{CBC73454-F397-41D8-A5C4-55A0F0A4D973}" srcOrd="0" destOrd="0" presId="urn:microsoft.com/office/officeart/2005/8/layout/hierarchy3"/>
    <dgm:cxn modelId="{22EF9024-C400-4047-8F65-3C2892CEDF49}" type="presOf" srcId="{14417E87-002B-4F02-B2E6-4A1EA533061F}" destId="{0EE7CE0F-3CA8-4095-96EC-97926097F32E}" srcOrd="0" destOrd="0" presId="urn:microsoft.com/office/officeart/2005/8/layout/hierarchy3"/>
    <dgm:cxn modelId="{4870DD2E-31D7-4279-A8C2-DB1A2505A00A}" srcId="{3028C4E0-2962-49CD-A745-3772CC3B9F80}" destId="{2F49FFFA-569F-42B6-B152-A75D587A0E4D}" srcOrd="0" destOrd="0" parTransId="{A1FD0CFE-6D1E-4135-9843-8625F651B553}" sibTransId="{32ED04F4-A671-4BFD-B934-980A84930A0A}"/>
    <dgm:cxn modelId="{691EB134-5A3E-43F8-83AA-A53D2B4E1E9C}" srcId="{3028C4E0-2962-49CD-A745-3772CC3B9F80}" destId="{B29AE646-A423-4569-B9E5-81F64C9A5EB6}" srcOrd="1" destOrd="0" parTransId="{37756D2A-0F8F-4CAF-A58C-93EEA3FA85CD}" sibTransId="{7B0BD4B4-E22F-4394-9415-3776AB76CF3F}"/>
    <dgm:cxn modelId="{3EC7AC37-45E1-4307-98B4-EFEAECA1AFB2}" type="presOf" srcId="{B7B7C8AA-42F0-44DE-8522-4ADC9770F39C}" destId="{6B57ED49-B6F2-4845-B4A8-0EFB780438F9}" srcOrd="0" destOrd="0" presId="urn:microsoft.com/office/officeart/2005/8/layout/hierarchy3"/>
    <dgm:cxn modelId="{E564C740-8DC0-4EC4-955E-B36BF36908B7}" srcId="{3028C4E0-2962-49CD-A745-3772CC3B9F80}" destId="{34B00CC3-4B26-4ACD-B46D-75119B2F4BA1}" srcOrd="3" destOrd="0" parTransId="{7740A82D-6555-4017-B401-1B0624B2E190}" sibTransId="{943CBC0A-3743-4011-8B91-BACE1B95F53C}"/>
    <dgm:cxn modelId="{159BF25E-4C6D-4B11-AA04-68E2A749ECD5}" srcId="{3028C4E0-2962-49CD-A745-3772CC3B9F80}" destId="{14417E87-002B-4F02-B2E6-4A1EA533061F}" srcOrd="2" destOrd="0" parTransId="{83B5D2F1-88B2-4CE1-8DFF-DF1A8E44A896}" sibTransId="{DC903BBA-D843-4B35-850E-15938B62AFB5}"/>
    <dgm:cxn modelId="{1321C466-E142-4C5B-AF7B-AD92FE191100}" type="presOf" srcId="{34B00CC3-4B26-4ACD-B46D-75119B2F4BA1}" destId="{63A4E716-3905-41D5-9FC5-3EFFF9E79978}" srcOrd="0" destOrd="0" presId="urn:microsoft.com/office/officeart/2005/8/layout/hierarchy3"/>
    <dgm:cxn modelId="{7C4B424D-64E6-4D22-9BC9-9EE6CBF6134E}" type="presOf" srcId="{EBB61EC8-E316-4D47-990A-5834E9DF854A}" destId="{DC8E08C4-C9AC-4641-A915-367A09FE3BBC}" srcOrd="0" destOrd="0" presId="urn:microsoft.com/office/officeart/2005/8/layout/hierarchy3"/>
    <dgm:cxn modelId="{711E2177-7743-44B6-A844-696F73E6B503}" type="presOf" srcId="{9B01C01B-20B9-4DD8-B3C2-1C904C113816}" destId="{0886C94D-1886-4B06-BCAB-B0A4474074AB}" srcOrd="0" destOrd="0" presId="urn:microsoft.com/office/officeart/2005/8/layout/hierarchy3"/>
    <dgm:cxn modelId="{20E66478-8745-4CA4-8D8F-0B822DBE077A}" type="presOf" srcId="{2F49FFFA-569F-42B6-B152-A75D587A0E4D}" destId="{5C65E78D-6088-4451-92B1-D16FE634CC34}" srcOrd="0" destOrd="0" presId="urn:microsoft.com/office/officeart/2005/8/layout/hierarchy3"/>
    <dgm:cxn modelId="{4B7AC878-A002-4FCB-B71C-C245C0FFB991}" type="presOf" srcId="{D2BF16A8-9E3C-47AA-B5BF-63EFDA2A82FF}" destId="{0F0D03AF-E90E-456A-B69C-4094667C6303}" srcOrd="0" destOrd="0" presId="urn:microsoft.com/office/officeart/2005/8/layout/hierarchy3"/>
    <dgm:cxn modelId="{B26BDF78-B499-45CB-BC37-9353F0831AF4}" srcId="{B29AE646-A423-4569-B9E5-81F64C9A5EB6}" destId="{B7B7C8AA-42F0-44DE-8522-4ADC9770F39C}" srcOrd="0" destOrd="0" parTransId="{9B01C01B-20B9-4DD8-B3C2-1C904C113816}" sibTransId="{CC554446-A2EE-48E9-8C32-A84DF07F6A7E}"/>
    <dgm:cxn modelId="{FF9AF18E-E190-4DE4-95BD-E3127E6FBF01}" srcId="{14417E87-002B-4F02-B2E6-4A1EA533061F}" destId="{EBB61EC8-E316-4D47-990A-5834E9DF854A}" srcOrd="0" destOrd="0" parTransId="{E5C8E230-943D-4A57-B39A-3CCFDA6D7E29}" sibTransId="{E2DAD259-3F7C-4BE4-8339-B544117C4784}"/>
    <dgm:cxn modelId="{B03799A6-678A-4298-80D9-CA43E6B7BC4D}" type="presOf" srcId="{498DCC79-E224-49FF-8D34-E61A65A3AF10}" destId="{03C4B98B-91F8-46E7-8B88-EC1D8926862D}" srcOrd="0" destOrd="0" presId="urn:microsoft.com/office/officeart/2005/8/layout/hierarchy3"/>
    <dgm:cxn modelId="{601794AA-BED5-4544-A9EF-4E5EE89AE065}" type="presOf" srcId="{B29AE646-A423-4569-B9E5-81F64C9A5EB6}" destId="{6C55EB5D-E0B7-4853-BDA3-16BD22D045B0}" srcOrd="1" destOrd="0" presId="urn:microsoft.com/office/officeart/2005/8/layout/hierarchy3"/>
    <dgm:cxn modelId="{73748CD4-7DD4-4DDA-8F04-89A97C952214}" srcId="{2F49FFFA-569F-42B6-B152-A75D587A0E4D}" destId="{498DCC79-E224-49FF-8D34-E61A65A3AF10}" srcOrd="0" destOrd="0" parTransId="{6040B728-2B77-410F-A308-4E3693E0CC20}" sibTransId="{F0A883AB-FA61-44DA-ABB2-FA0F6478E326}"/>
    <dgm:cxn modelId="{5C76D7E1-1639-4AC6-9956-E5E2CC00653B}" type="presOf" srcId="{34B00CC3-4B26-4ACD-B46D-75119B2F4BA1}" destId="{E2E31A6A-3C98-4D41-A554-1E09C7B6D837}" srcOrd="1" destOrd="0" presId="urn:microsoft.com/office/officeart/2005/8/layout/hierarchy3"/>
    <dgm:cxn modelId="{5426AFE7-3FFA-40D7-9CA3-59D619272008}" type="presOf" srcId="{14417E87-002B-4F02-B2E6-4A1EA533061F}" destId="{B2487B13-7F75-484C-AB67-9C968FB9E641}" srcOrd="1" destOrd="0" presId="urn:microsoft.com/office/officeart/2005/8/layout/hierarchy3"/>
    <dgm:cxn modelId="{83D8AEEA-5D14-4E85-A0E3-9391F6BC0903}" type="presOf" srcId="{2F49FFFA-569F-42B6-B152-A75D587A0E4D}" destId="{77BE407F-1967-4DAA-A393-E92CC2C6AC5F}" srcOrd="1" destOrd="0" presId="urn:microsoft.com/office/officeart/2005/8/layout/hierarchy3"/>
    <dgm:cxn modelId="{C60559F5-0A1D-4C56-9CB3-D585CC358DE9}" type="presOf" srcId="{CE985E2F-E330-4A7E-AE41-206C8AFE4B64}" destId="{920D21AF-9B47-4304-BB6D-7AF221AA0898}" srcOrd="0" destOrd="0" presId="urn:microsoft.com/office/officeart/2005/8/layout/hierarchy3"/>
    <dgm:cxn modelId="{9F91BDF5-9477-4DC5-A261-29F2A4AA812D}" type="presOf" srcId="{E5C8E230-943D-4A57-B39A-3CCFDA6D7E29}" destId="{6E9E7B7C-0902-409E-A34F-DA8EB575994A}" srcOrd="0" destOrd="0" presId="urn:microsoft.com/office/officeart/2005/8/layout/hierarchy3"/>
    <dgm:cxn modelId="{EEB9ADF7-E2DA-4D46-BDEA-F7FA5CD9C221}" srcId="{34B00CC3-4B26-4ACD-B46D-75119B2F4BA1}" destId="{CE985E2F-E330-4A7E-AE41-206C8AFE4B64}" srcOrd="0" destOrd="0" parTransId="{D2BF16A8-9E3C-47AA-B5BF-63EFDA2A82FF}" sibTransId="{89AF8554-7852-4685-A312-892607931400}"/>
    <dgm:cxn modelId="{C3DF0FF9-B4C8-4852-82FC-5BEAAFD390DF}" type="presOf" srcId="{3028C4E0-2962-49CD-A745-3772CC3B9F80}" destId="{9BA1E4AC-8A6A-47A1-8F7B-1D73CAA8E590}" srcOrd="0" destOrd="0" presId="urn:microsoft.com/office/officeart/2005/8/layout/hierarchy3"/>
    <dgm:cxn modelId="{D875BBE7-928E-4516-A3E4-661D4A45FA93}" type="presParOf" srcId="{9BA1E4AC-8A6A-47A1-8F7B-1D73CAA8E590}" destId="{C5813DB0-2D28-41C6-8E87-B0396E2A4FFD}" srcOrd="0" destOrd="0" presId="urn:microsoft.com/office/officeart/2005/8/layout/hierarchy3"/>
    <dgm:cxn modelId="{8E744812-DD9F-466E-A7DD-EA25A544832A}" type="presParOf" srcId="{C5813DB0-2D28-41C6-8E87-B0396E2A4FFD}" destId="{2C16DFB3-9F8E-41E2-80A1-B0EC8BC4FD86}" srcOrd="0" destOrd="0" presId="urn:microsoft.com/office/officeart/2005/8/layout/hierarchy3"/>
    <dgm:cxn modelId="{CE3DD651-D9D5-4B5C-9D9B-CFDC8DDB31B7}" type="presParOf" srcId="{2C16DFB3-9F8E-41E2-80A1-B0EC8BC4FD86}" destId="{5C65E78D-6088-4451-92B1-D16FE634CC34}" srcOrd="0" destOrd="0" presId="urn:microsoft.com/office/officeart/2005/8/layout/hierarchy3"/>
    <dgm:cxn modelId="{70FB4DCB-8DEC-4ED1-A7AD-D536D26C4533}" type="presParOf" srcId="{2C16DFB3-9F8E-41E2-80A1-B0EC8BC4FD86}" destId="{77BE407F-1967-4DAA-A393-E92CC2C6AC5F}" srcOrd="1" destOrd="0" presId="urn:microsoft.com/office/officeart/2005/8/layout/hierarchy3"/>
    <dgm:cxn modelId="{5B0B9B54-F7B0-4CA2-86ED-5B3B940DE47C}" type="presParOf" srcId="{C5813DB0-2D28-41C6-8E87-B0396E2A4FFD}" destId="{B1E9BD7D-D504-4C45-8732-662EE598E75B}" srcOrd="1" destOrd="0" presId="urn:microsoft.com/office/officeart/2005/8/layout/hierarchy3"/>
    <dgm:cxn modelId="{6EFBFAF0-2E9D-420A-B3FA-11D3DC014010}" type="presParOf" srcId="{B1E9BD7D-D504-4C45-8732-662EE598E75B}" destId="{CBC73454-F397-41D8-A5C4-55A0F0A4D973}" srcOrd="0" destOrd="0" presId="urn:microsoft.com/office/officeart/2005/8/layout/hierarchy3"/>
    <dgm:cxn modelId="{0B459D80-18F8-4C9B-92F1-AF7E78AB2D0A}" type="presParOf" srcId="{B1E9BD7D-D504-4C45-8732-662EE598E75B}" destId="{03C4B98B-91F8-46E7-8B88-EC1D8926862D}" srcOrd="1" destOrd="0" presId="urn:microsoft.com/office/officeart/2005/8/layout/hierarchy3"/>
    <dgm:cxn modelId="{BFB11168-AA2D-4788-9544-B78F38F833B7}" type="presParOf" srcId="{9BA1E4AC-8A6A-47A1-8F7B-1D73CAA8E590}" destId="{DBEE799A-BEC8-4B34-A523-B7BE3449B8FA}" srcOrd="1" destOrd="0" presId="urn:microsoft.com/office/officeart/2005/8/layout/hierarchy3"/>
    <dgm:cxn modelId="{BDD76FA6-9837-40FD-A18B-256047EE5608}" type="presParOf" srcId="{DBEE799A-BEC8-4B34-A523-B7BE3449B8FA}" destId="{2C90B8B0-83D0-4F0F-8730-1FA79FAA4DBC}" srcOrd="0" destOrd="0" presId="urn:microsoft.com/office/officeart/2005/8/layout/hierarchy3"/>
    <dgm:cxn modelId="{A4AB8A9F-7537-4BD5-B460-7620FA7B47CC}" type="presParOf" srcId="{2C90B8B0-83D0-4F0F-8730-1FA79FAA4DBC}" destId="{F6D306AA-7D74-48CF-B51C-E9AFC7E22E9F}" srcOrd="0" destOrd="0" presId="urn:microsoft.com/office/officeart/2005/8/layout/hierarchy3"/>
    <dgm:cxn modelId="{6057CF43-A99B-4650-94A0-0B63E369CDFE}" type="presParOf" srcId="{2C90B8B0-83D0-4F0F-8730-1FA79FAA4DBC}" destId="{6C55EB5D-E0B7-4853-BDA3-16BD22D045B0}" srcOrd="1" destOrd="0" presId="urn:microsoft.com/office/officeart/2005/8/layout/hierarchy3"/>
    <dgm:cxn modelId="{61F91AE4-7A5E-4C24-BC53-53E561053E98}" type="presParOf" srcId="{DBEE799A-BEC8-4B34-A523-B7BE3449B8FA}" destId="{0F55C8E7-1F95-40C9-B2A2-15D42161C558}" srcOrd="1" destOrd="0" presId="urn:microsoft.com/office/officeart/2005/8/layout/hierarchy3"/>
    <dgm:cxn modelId="{CA67BAEC-9C38-437B-B6BA-7B9E9D256425}" type="presParOf" srcId="{0F55C8E7-1F95-40C9-B2A2-15D42161C558}" destId="{0886C94D-1886-4B06-BCAB-B0A4474074AB}" srcOrd="0" destOrd="0" presId="urn:microsoft.com/office/officeart/2005/8/layout/hierarchy3"/>
    <dgm:cxn modelId="{38D6E911-FA9B-459D-AB41-8AA6E449948A}" type="presParOf" srcId="{0F55C8E7-1F95-40C9-B2A2-15D42161C558}" destId="{6B57ED49-B6F2-4845-B4A8-0EFB780438F9}" srcOrd="1" destOrd="0" presId="urn:microsoft.com/office/officeart/2005/8/layout/hierarchy3"/>
    <dgm:cxn modelId="{638FCBDD-5D62-42BB-A0BE-6C3832451365}" type="presParOf" srcId="{9BA1E4AC-8A6A-47A1-8F7B-1D73CAA8E590}" destId="{09F3C5A0-2A03-4E8D-B395-D18511601AFC}" srcOrd="2" destOrd="0" presId="urn:microsoft.com/office/officeart/2005/8/layout/hierarchy3"/>
    <dgm:cxn modelId="{F07B9430-3A8C-4FF5-A38B-6CF0DD47FDD4}" type="presParOf" srcId="{09F3C5A0-2A03-4E8D-B395-D18511601AFC}" destId="{09DD1AA7-C009-4401-961B-774055D4780F}" srcOrd="0" destOrd="0" presId="urn:microsoft.com/office/officeart/2005/8/layout/hierarchy3"/>
    <dgm:cxn modelId="{75339D0B-29BC-467A-A6AB-140ACC4D5011}" type="presParOf" srcId="{09DD1AA7-C009-4401-961B-774055D4780F}" destId="{0EE7CE0F-3CA8-4095-96EC-97926097F32E}" srcOrd="0" destOrd="0" presId="urn:microsoft.com/office/officeart/2005/8/layout/hierarchy3"/>
    <dgm:cxn modelId="{BD3F3DC5-F86A-47DB-B2DF-367F0CDCD2EF}" type="presParOf" srcId="{09DD1AA7-C009-4401-961B-774055D4780F}" destId="{B2487B13-7F75-484C-AB67-9C968FB9E641}" srcOrd="1" destOrd="0" presId="urn:microsoft.com/office/officeart/2005/8/layout/hierarchy3"/>
    <dgm:cxn modelId="{A3BD7F77-A693-48CF-908A-186EF1F0FD5B}" type="presParOf" srcId="{09F3C5A0-2A03-4E8D-B395-D18511601AFC}" destId="{6B053CB9-FA29-45B3-904F-65C42818FA69}" srcOrd="1" destOrd="0" presId="urn:microsoft.com/office/officeart/2005/8/layout/hierarchy3"/>
    <dgm:cxn modelId="{6F1BA6D4-59FB-4D47-94EF-84DF678DCEDB}" type="presParOf" srcId="{6B053CB9-FA29-45B3-904F-65C42818FA69}" destId="{6E9E7B7C-0902-409E-A34F-DA8EB575994A}" srcOrd="0" destOrd="0" presId="urn:microsoft.com/office/officeart/2005/8/layout/hierarchy3"/>
    <dgm:cxn modelId="{CEFE9B43-36D1-4235-ABD5-D530F7685402}" type="presParOf" srcId="{6B053CB9-FA29-45B3-904F-65C42818FA69}" destId="{DC8E08C4-C9AC-4641-A915-367A09FE3BBC}" srcOrd="1" destOrd="0" presId="urn:microsoft.com/office/officeart/2005/8/layout/hierarchy3"/>
    <dgm:cxn modelId="{56AF74A9-D92A-47C6-981A-F8E191E74A3F}" type="presParOf" srcId="{9BA1E4AC-8A6A-47A1-8F7B-1D73CAA8E590}" destId="{B6486578-26E4-4140-9134-10A8BA2588F7}" srcOrd="3" destOrd="0" presId="urn:microsoft.com/office/officeart/2005/8/layout/hierarchy3"/>
    <dgm:cxn modelId="{4728254A-028D-4E2C-8A1D-72B62040C7D7}" type="presParOf" srcId="{B6486578-26E4-4140-9134-10A8BA2588F7}" destId="{87AD095C-F86F-4BDB-9171-64981B459DD7}" srcOrd="0" destOrd="0" presId="urn:microsoft.com/office/officeart/2005/8/layout/hierarchy3"/>
    <dgm:cxn modelId="{E5673E11-6CE9-4778-A2B2-BD1E86798D83}" type="presParOf" srcId="{87AD095C-F86F-4BDB-9171-64981B459DD7}" destId="{63A4E716-3905-41D5-9FC5-3EFFF9E79978}" srcOrd="0" destOrd="0" presId="urn:microsoft.com/office/officeart/2005/8/layout/hierarchy3"/>
    <dgm:cxn modelId="{41B218AE-6734-442B-AE35-0B588736491F}" type="presParOf" srcId="{87AD095C-F86F-4BDB-9171-64981B459DD7}" destId="{E2E31A6A-3C98-4D41-A554-1E09C7B6D837}" srcOrd="1" destOrd="0" presId="urn:microsoft.com/office/officeart/2005/8/layout/hierarchy3"/>
    <dgm:cxn modelId="{1E0C8025-A21A-496F-9873-DAF140E4143B}" type="presParOf" srcId="{B6486578-26E4-4140-9134-10A8BA2588F7}" destId="{7539508D-51DB-457A-B239-5469229DF42A}" srcOrd="1" destOrd="0" presId="urn:microsoft.com/office/officeart/2005/8/layout/hierarchy3"/>
    <dgm:cxn modelId="{680A8F02-1ECF-43FA-87C9-D65D8955D2E3}" type="presParOf" srcId="{7539508D-51DB-457A-B239-5469229DF42A}" destId="{0F0D03AF-E90E-456A-B69C-4094667C6303}" srcOrd="0" destOrd="0" presId="urn:microsoft.com/office/officeart/2005/8/layout/hierarchy3"/>
    <dgm:cxn modelId="{1FB5FC13-0760-4DF7-822F-CF1E437FB0BB}" type="presParOf" srcId="{7539508D-51DB-457A-B239-5469229DF42A}" destId="{920D21AF-9B47-4304-BB6D-7AF221AA089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43C29F-5276-4878-B39C-5E8959C91401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88426EB-FA8E-4FAB-B080-0370D9472802}">
      <dgm:prSet/>
      <dgm:spPr/>
      <dgm:t>
        <a:bodyPr/>
        <a:lstStyle/>
        <a:p>
          <a:r>
            <a:rPr lang="en-GB" b="1" dirty="0"/>
            <a:t>Cursor, </a:t>
          </a:r>
          <a:r>
            <a:rPr lang="en-GB" b="1" dirty="0" err="1"/>
            <a:t>Replit</a:t>
          </a:r>
          <a:r>
            <a:rPr lang="en-GB" b="1" dirty="0"/>
            <a:t> Ghostwriter</a:t>
          </a:r>
          <a:r>
            <a:rPr lang="en-GB" dirty="0"/>
            <a:t>   </a:t>
          </a:r>
        </a:p>
        <a:p>
          <a:r>
            <a:rPr lang="en-GB" dirty="0"/>
            <a:t>	– AI-native code </a:t>
          </a:r>
          <a:endParaRPr lang="en-US" dirty="0"/>
        </a:p>
      </dgm:t>
    </dgm:pt>
    <dgm:pt modelId="{C047A3CF-41AB-4D13-BF5F-82173BA90BA8}" type="parTrans" cxnId="{BB1EFD7E-E348-4D8E-860D-A0AD7C9D31CC}">
      <dgm:prSet/>
      <dgm:spPr/>
      <dgm:t>
        <a:bodyPr/>
        <a:lstStyle/>
        <a:p>
          <a:endParaRPr lang="en-US"/>
        </a:p>
      </dgm:t>
    </dgm:pt>
    <dgm:pt modelId="{945B1EC6-9D0F-4C78-AED0-06A8FFB620D8}" type="sibTrans" cxnId="{BB1EFD7E-E348-4D8E-860D-A0AD7C9D31CC}">
      <dgm:prSet/>
      <dgm:spPr/>
      <dgm:t>
        <a:bodyPr/>
        <a:lstStyle/>
        <a:p>
          <a:endParaRPr lang="en-US"/>
        </a:p>
      </dgm:t>
    </dgm:pt>
    <dgm:pt modelId="{AC7F5CDE-378C-4A3A-9493-026C9F37C2D6}">
      <dgm:prSet/>
      <dgm:spPr/>
      <dgm:t>
        <a:bodyPr/>
        <a:lstStyle/>
        <a:p>
          <a:r>
            <a:rPr lang="en-IE" b="1" dirty="0" err="1"/>
            <a:t>CodiumAI</a:t>
          </a:r>
          <a:r>
            <a:rPr lang="en-IE" b="1" dirty="0"/>
            <a:t>, </a:t>
          </a:r>
          <a:r>
            <a:rPr lang="en-IE" b="1" dirty="0" err="1"/>
            <a:t>Github</a:t>
          </a:r>
          <a:r>
            <a:rPr lang="en-IE" b="1" dirty="0"/>
            <a:t> Copilot</a:t>
          </a:r>
          <a:r>
            <a:rPr lang="en-GB" dirty="0"/>
            <a:t> </a:t>
          </a:r>
        </a:p>
        <a:p>
          <a:r>
            <a:rPr lang="en-GB" dirty="0"/>
            <a:t>	– </a:t>
          </a:r>
          <a:r>
            <a:rPr lang="en-IE" dirty="0"/>
            <a:t>Test generation</a:t>
          </a:r>
          <a:endParaRPr lang="en-US" dirty="0"/>
        </a:p>
      </dgm:t>
    </dgm:pt>
    <dgm:pt modelId="{1F8EADA7-EE12-49DF-B77A-DC59B03E98A6}" type="parTrans" cxnId="{11856994-B427-4602-903B-6FE1AC887791}">
      <dgm:prSet/>
      <dgm:spPr/>
      <dgm:t>
        <a:bodyPr/>
        <a:lstStyle/>
        <a:p>
          <a:endParaRPr lang="en-US"/>
        </a:p>
      </dgm:t>
    </dgm:pt>
    <dgm:pt modelId="{05459610-9043-4BB8-AEB8-EADFA87C15D9}" type="sibTrans" cxnId="{11856994-B427-4602-903B-6FE1AC887791}">
      <dgm:prSet/>
      <dgm:spPr/>
      <dgm:t>
        <a:bodyPr/>
        <a:lstStyle/>
        <a:p>
          <a:endParaRPr lang="en-US"/>
        </a:p>
      </dgm:t>
    </dgm:pt>
    <dgm:pt modelId="{223FF579-DEDD-41EB-B6CD-B297D21FB7E3}">
      <dgm:prSet/>
      <dgm:spPr/>
      <dgm:t>
        <a:bodyPr/>
        <a:lstStyle/>
        <a:p>
          <a:r>
            <a:rPr lang="en-GB" b="1" dirty="0"/>
            <a:t>Windsurf</a:t>
          </a:r>
          <a:endParaRPr lang="en-GB" dirty="0"/>
        </a:p>
        <a:p>
          <a:r>
            <a:rPr lang="en-GB" dirty="0"/>
            <a:t>	– </a:t>
          </a:r>
          <a:r>
            <a:rPr lang="en-IE" dirty="0"/>
            <a:t>AI context management</a:t>
          </a:r>
          <a:r>
            <a:rPr lang="en-GB" dirty="0"/>
            <a:t> </a:t>
          </a:r>
          <a:endParaRPr lang="en-US" dirty="0"/>
        </a:p>
      </dgm:t>
    </dgm:pt>
    <dgm:pt modelId="{4BBDD024-8E9F-450D-ABF5-3DBDA585D8AB}" type="parTrans" cxnId="{322D9528-BF4E-473F-B0D0-3E65D68676A3}">
      <dgm:prSet/>
      <dgm:spPr/>
      <dgm:t>
        <a:bodyPr/>
        <a:lstStyle/>
        <a:p>
          <a:endParaRPr lang="en-US"/>
        </a:p>
      </dgm:t>
    </dgm:pt>
    <dgm:pt modelId="{11D1B6E6-0C79-4878-A30B-907C560931F0}" type="sibTrans" cxnId="{322D9528-BF4E-473F-B0D0-3E65D68676A3}">
      <dgm:prSet/>
      <dgm:spPr/>
      <dgm:t>
        <a:bodyPr/>
        <a:lstStyle/>
        <a:p>
          <a:endParaRPr lang="en-US"/>
        </a:p>
      </dgm:t>
    </dgm:pt>
    <dgm:pt modelId="{BCDC9D7B-79D3-493B-9941-0656F95F2615}">
      <dgm:prSet/>
      <dgm:spPr/>
      <dgm:t>
        <a:bodyPr/>
        <a:lstStyle/>
        <a:p>
          <a:r>
            <a:rPr lang="en-IE" b="1" dirty="0"/>
            <a:t>GitHub Copilot Enterprise, Lovable</a:t>
          </a:r>
          <a:r>
            <a:rPr lang="en-GB" dirty="0"/>
            <a:t> </a:t>
          </a:r>
        </a:p>
        <a:p>
          <a:r>
            <a:rPr lang="en-GB" dirty="0"/>
            <a:t>	– </a:t>
          </a:r>
          <a:r>
            <a:rPr lang="en-IE" dirty="0"/>
            <a:t>Org-wide AI collaboration</a:t>
          </a:r>
          <a:endParaRPr lang="en-US" dirty="0"/>
        </a:p>
      </dgm:t>
    </dgm:pt>
    <dgm:pt modelId="{3DA4391B-00F9-4B0A-90F5-1779118B905D}" type="parTrans" cxnId="{90B907FA-848F-402C-87BE-86F0F1509430}">
      <dgm:prSet/>
      <dgm:spPr/>
      <dgm:t>
        <a:bodyPr/>
        <a:lstStyle/>
        <a:p>
          <a:endParaRPr lang="en-US"/>
        </a:p>
      </dgm:t>
    </dgm:pt>
    <dgm:pt modelId="{EA23A2F8-AFC1-4108-AF96-2048C38B7A94}" type="sibTrans" cxnId="{90B907FA-848F-402C-87BE-86F0F1509430}">
      <dgm:prSet/>
      <dgm:spPr/>
      <dgm:t>
        <a:bodyPr/>
        <a:lstStyle/>
        <a:p>
          <a:endParaRPr lang="en-US"/>
        </a:p>
      </dgm:t>
    </dgm:pt>
    <dgm:pt modelId="{CFC13B8C-F6A8-4BDA-8D6C-F1831921F64B}" type="pres">
      <dgm:prSet presAssocID="{3143C29F-5276-4878-B39C-5E8959C91401}" presName="vert0" presStyleCnt="0">
        <dgm:presLayoutVars>
          <dgm:dir/>
          <dgm:animOne val="branch"/>
          <dgm:animLvl val="lvl"/>
        </dgm:presLayoutVars>
      </dgm:prSet>
      <dgm:spPr/>
    </dgm:pt>
    <dgm:pt modelId="{1D18B428-591F-4D53-8286-A5FC8B84E274}" type="pres">
      <dgm:prSet presAssocID="{888426EB-FA8E-4FAB-B080-0370D9472802}" presName="thickLine" presStyleLbl="alignNode1" presStyleIdx="0" presStyleCnt="4"/>
      <dgm:spPr/>
    </dgm:pt>
    <dgm:pt modelId="{402C0C8C-52C3-4269-AE5D-6954219DF110}" type="pres">
      <dgm:prSet presAssocID="{888426EB-FA8E-4FAB-B080-0370D9472802}" presName="horz1" presStyleCnt="0"/>
      <dgm:spPr/>
    </dgm:pt>
    <dgm:pt modelId="{16DDE60E-3C72-46D4-9944-9DFF327A1E9B}" type="pres">
      <dgm:prSet presAssocID="{888426EB-FA8E-4FAB-B080-0370D9472802}" presName="tx1" presStyleLbl="revTx" presStyleIdx="0" presStyleCnt="4"/>
      <dgm:spPr/>
    </dgm:pt>
    <dgm:pt modelId="{A2E25C2A-FC4E-438E-BA46-2DA036F8C5EB}" type="pres">
      <dgm:prSet presAssocID="{888426EB-FA8E-4FAB-B080-0370D9472802}" presName="vert1" presStyleCnt="0"/>
      <dgm:spPr/>
    </dgm:pt>
    <dgm:pt modelId="{18330E94-03E1-4787-AAAF-03202B461D77}" type="pres">
      <dgm:prSet presAssocID="{AC7F5CDE-378C-4A3A-9493-026C9F37C2D6}" presName="thickLine" presStyleLbl="alignNode1" presStyleIdx="1" presStyleCnt="4"/>
      <dgm:spPr/>
    </dgm:pt>
    <dgm:pt modelId="{6C6090A8-9B8D-4506-AAE0-9E89830B8A8F}" type="pres">
      <dgm:prSet presAssocID="{AC7F5CDE-378C-4A3A-9493-026C9F37C2D6}" presName="horz1" presStyleCnt="0"/>
      <dgm:spPr/>
    </dgm:pt>
    <dgm:pt modelId="{A834537B-BEC4-4826-9E97-91B7F0A29537}" type="pres">
      <dgm:prSet presAssocID="{AC7F5CDE-378C-4A3A-9493-026C9F37C2D6}" presName="tx1" presStyleLbl="revTx" presStyleIdx="1" presStyleCnt="4"/>
      <dgm:spPr/>
    </dgm:pt>
    <dgm:pt modelId="{01F862A7-3472-448E-B994-49F4CD3CF2A0}" type="pres">
      <dgm:prSet presAssocID="{AC7F5CDE-378C-4A3A-9493-026C9F37C2D6}" presName="vert1" presStyleCnt="0"/>
      <dgm:spPr/>
    </dgm:pt>
    <dgm:pt modelId="{4226DE72-F6E2-4E43-9D18-9F238C56EAA6}" type="pres">
      <dgm:prSet presAssocID="{223FF579-DEDD-41EB-B6CD-B297D21FB7E3}" presName="thickLine" presStyleLbl="alignNode1" presStyleIdx="2" presStyleCnt="4"/>
      <dgm:spPr/>
    </dgm:pt>
    <dgm:pt modelId="{EE5999ED-445A-4E8F-952C-F420E1E0C159}" type="pres">
      <dgm:prSet presAssocID="{223FF579-DEDD-41EB-B6CD-B297D21FB7E3}" presName="horz1" presStyleCnt="0"/>
      <dgm:spPr/>
    </dgm:pt>
    <dgm:pt modelId="{38C0865F-426A-494E-AE27-ECDB891D9E39}" type="pres">
      <dgm:prSet presAssocID="{223FF579-DEDD-41EB-B6CD-B297D21FB7E3}" presName="tx1" presStyleLbl="revTx" presStyleIdx="2" presStyleCnt="4"/>
      <dgm:spPr/>
    </dgm:pt>
    <dgm:pt modelId="{295C1394-D966-44F6-BBE2-28CFF868F61F}" type="pres">
      <dgm:prSet presAssocID="{223FF579-DEDD-41EB-B6CD-B297D21FB7E3}" presName="vert1" presStyleCnt="0"/>
      <dgm:spPr/>
    </dgm:pt>
    <dgm:pt modelId="{B22582A0-D631-46CD-911A-843B58AB8835}" type="pres">
      <dgm:prSet presAssocID="{BCDC9D7B-79D3-493B-9941-0656F95F2615}" presName="thickLine" presStyleLbl="alignNode1" presStyleIdx="3" presStyleCnt="4"/>
      <dgm:spPr/>
    </dgm:pt>
    <dgm:pt modelId="{A0A7DF89-6990-4CDC-80FE-497875A4BA3F}" type="pres">
      <dgm:prSet presAssocID="{BCDC9D7B-79D3-493B-9941-0656F95F2615}" presName="horz1" presStyleCnt="0"/>
      <dgm:spPr/>
    </dgm:pt>
    <dgm:pt modelId="{012DDDC9-CA00-4200-9239-965622B7956C}" type="pres">
      <dgm:prSet presAssocID="{BCDC9D7B-79D3-493B-9941-0656F95F2615}" presName="tx1" presStyleLbl="revTx" presStyleIdx="3" presStyleCnt="4"/>
      <dgm:spPr/>
    </dgm:pt>
    <dgm:pt modelId="{97B50BE4-5975-4F87-ADBA-EDBD5694FA7D}" type="pres">
      <dgm:prSet presAssocID="{BCDC9D7B-79D3-493B-9941-0656F95F2615}" presName="vert1" presStyleCnt="0"/>
      <dgm:spPr/>
    </dgm:pt>
  </dgm:ptLst>
  <dgm:cxnLst>
    <dgm:cxn modelId="{4F9AB423-E5EE-4716-95C5-600086F46035}" type="presOf" srcId="{3143C29F-5276-4878-B39C-5E8959C91401}" destId="{CFC13B8C-F6A8-4BDA-8D6C-F1831921F64B}" srcOrd="0" destOrd="0" presId="urn:microsoft.com/office/officeart/2008/layout/LinedList"/>
    <dgm:cxn modelId="{0EA95628-F2F9-412C-BB9E-50F1FB7684E9}" type="presOf" srcId="{223FF579-DEDD-41EB-B6CD-B297D21FB7E3}" destId="{38C0865F-426A-494E-AE27-ECDB891D9E39}" srcOrd="0" destOrd="0" presId="urn:microsoft.com/office/officeart/2008/layout/LinedList"/>
    <dgm:cxn modelId="{322D9528-BF4E-473F-B0D0-3E65D68676A3}" srcId="{3143C29F-5276-4878-B39C-5E8959C91401}" destId="{223FF579-DEDD-41EB-B6CD-B297D21FB7E3}" srcOrd="2" destOrd="0" parTransId="{4BBDD024-8E9F-450D-ABF5-3DBDA585D8AB}" sibTransId="{11D1B6E6-0C79-4878-A30B-907C560931F0}"/>
    <dgm:cxn modelId="{469C0D5E-2D57-4A60-A251-99000C1E23E3}" type="presOf" srcId="{BCDC9D7B-79D3-493B-9941-0656F95F2615}" destId="{012DDDC9-CA00-4200-9239-965622B7956C}" srcOrd="0" destOrd="0" presId="urn:microsoft.com/office/officeart/2008/layout/LinedList"/>
    <dgm:cxn modelId="{9457E655-C9ED-4F01-8360-323DB03C5D3C}" type="presOf" srcId="{888426EB-FA8E-4FAB-B080-0370D9472802}" destId="{16DDE60E-3C72-46D4-9944-9DFF327A1E9B}" srcOrd="0" destOrd="0" presId="urn:microsoft.com/office/officeart/2008/layout/LinedList"/>
    <dgm:cxn modelId="{BB1EFD7E-E348-4D8E-860D-A0AD7C9D31CC}" srcId="{3143C29F-5276-4878-B39C-5E8959C91401}" destId="{888426EB-FA8E-4FAB-B080-0370D9472802}" srcOrd="0" destOrd="0" parTransId="{C047A3CF-41AB-4D13-BF5F-82173BA90BA8}" sibTransId="{945B1EC6-9D0F-4C78-AED0-06A8FFB620D8}"/>
    <dgm:cxn modelId="{11856994-B427-4602-903B-6FE1AC887791}" srcId="{3143C29F-5276-4878-B39C-5E8959C91401}" destId="{AC7F5CDE-378C-4A3A-9493-026C9F37C2D6}" srcOrd="1" destOrd="0" parTransId="{1F8EADA7-EE12-49DF-B77A-DC59B03E98A6}" sibTransId="{05459610-9043-4BB8-AEB8-EADFA87C15D9}"/>
    <dgm:cxn modelId="{9872E5E7-951B-4FC2-BF5F-AB7ABD4E6BA3}" type="presOf" srcId="{AC7F5CDE-378C-4A3A-9493-026C9F37C2D6}" destId="{A834537B-BEC4-4826-9E97-91B7F0A29537}" srcOrd="0" destOrd="0" presId="urn:microsoft.com/office/officeart/2008/layout/LinedList"/>
    <dgm:cxn modelId="{90B907FA-848F-402C-87BE-86F0F1509430}" srcId="{3143C29F-5276-4878-B39C-5E8959C91401}" destId="{BCDC9D7B-79D3-493B-9941-0656F95F2615}" srcOrd="3" destOrd="0" parTransId="{3DA4391B-00F9-4B0A-90F5-1779118B905D}" sibTransId="{EA23A2F8-AFC1-4108-AF96-2048C38B7A94}"/>
    <dgm:cxn modelId="{5864D514-FF93-42AB-B593-7BC30AF39AD8}" type="presParOf" srcId="{CFC13B8C-F6A8-4BDA-8D6C-F1831921F64B}" destId="{1D18B428-591F-4D53-8286-A5FC8B84E274}" srcOrd="0" destOrd="0" presId="urn:microsoft.com/office/officeart/2008/layout/LinedList"/>
    <dgm:cxn modelId="{957CCBB4-896C-4815-9017-093C09F66775}" type="presParOf" srcId="{CFC13B8C-F6A8-4BDA-8D6C-F1831921F64B}" destId="{402C0C8C-52C3-4269-AE5D-6954219DF110}" srcOrd="1" destOrd="0" presId="urn:microsoft.com/office/officeart/2008/layout/LinedList"/>
    <dgm:cxn modelId="{30D06B69-2A17-486C-86C8-69EA62C9DF0C}" type="presParOf" srcId="{402C0C8C-52C3-4269-AE5D-6954219DF110}" destId="{16DDE60E-3C72-46D4-9944-9DFF327A1E9B}" srcOrd="0" destOrd="0" presId="urn:microsoft.com/office/officeart/2008/layout/LinedList"/>
    <dgm:cxn modelId="{6C3427DC-2C1F-4732-ACA3-ABDEF7B17E58}" type="presParOf" srcId="{402C0C8C-52C3-4269-AE5D-6954219DF110}" destId="{A2E25C2A-FC4E-438E-BA46-2DA036F8C5EB}" srcOrd="1" destOrd="0" presId="urn:microsoft.com/office/officeart/2008/layout/LinedList"/>
    <dgm:cxn modelId="{B286AEBB-F498-45FB-A216-9B2D6B663103}" type="presParOf" srcId="{CFC13B8C-F6A8-4BDA-8D6C-F1831921F64B}" destId="{18330E94-03E1-4787-AAAF-03202B461D77}" srcOrd="2" destOrd="0" presId="urn:microsoft.com/office/officeart/2008/layout/LinedList"/>
    <dgm:cxn modelId="{C1A898CE-326B-48F5-BCB8-6C2C40CD092C}" type="presParOf" srcId="{CFC13B8C-F6A8-4BDA-8D6C-F1831921F64B}" destId="{6C6090A8-9B8D-4506-AAE0-9E89830B8A8F}" srcOrd="3" destOrd="0" presId="urn:microsoft.com/office/officeart/2008/layout/LinedList"/>
    <dgm:cxn modelId="{2376BF86-7D30-490C-9E76-EAEDE67820EF}" type="presParOf" srcId="{6C6090A8-9B8D-4506-AAE0-9E89830B8A8F}" destId="{A834537B-BEC4-4826-9E97-91B7F0A29537}" srcOrd="0" destOrd="0" presId="urn:microsoft.com/office/officeart/2008/layout/LinedList"/>
    <dgm:cxn modelId="{69CF17DA-924E-47B9-84F7-FBD62F4451A1}" type="presParOf" srcId="{6C6090A8-9B8D-4506-AAE0-9E89830B8A8F}" destId="{01F862A7-3472-448E-B994-49F4CD3CF2A0}" srcOrd="1" destOrd="0" presId="urn:microsoft.com/office/officeart/2008/layout/LinedList"/>
    <dgm:cxn modelId="{322147D8-DF08-4322-814C-7B40F512AA30}" type="presParOf" srcId="{CFC13B8C-F6A8-4BDA-8D6C-F1831921F64B}" destId="{4226DE72-F6E2-4E43-9D18-9F238C56EAA6}" srcOrd="4" destOrd="0" presId="urn:microsoft.com/office/officeart/2008/layout/LinedList"/>
    <dgm:cxn modelId="{1B06BD64-7191-4BE1-B11D-4F68FB7B7C28}" type="presParOf" srcId="{CFC13B8C-F6A8-4BDA-8D6C-F1831921F64B}" destId="{EE5999ED-445A-4E8F-952C-F420E1E0C159}" srcOrd="5" destOrd="0" presId="urn:microsoft.com/office/officeart/2008/layout/LinedList"/>
    <dgm:cxn modelId="{40E7A737-B587-453B-8A5A-DD233E6B4F82}" type="presParOf" srcId="{EE5999ED-445A-4E8F-952C-F420E1E0C159}" destId="{38C0865F-426A-494E-AE27-ECDB891D9E39}" srcOrd="0" destOrd="0" presId="urn:microsoft.com/office/officeart/2008/layout/LinedList"/>
    <dgm:cxn modelId="{1992EF83-2266-4883-92B5-2D639A6F98A0}" type="presParOf" srcId="{EE5999ED-445A-4E8F-952C-F420E1E0C159}" destId="{295C1394-D966-44F6-BBE2-28CFF868F61F}" srcOrd="1" destOrd="0" presId="urn:microsoft.com/office/officeart/2008/layout/LinedList"/>
    <dgm:cxn modelId="{7E92F784-CEDC-4734-B974-8EA5F7FF5C62}" type="presParOf" srcId="{CFC13B8C-F6A8-4BDA-8D6C-F1831921F64B}" destId="{B22582A0-D631-46CD-911A-843B58AB8835}" srcOrd="6" destOrd="0" presId="urn:microsoft.com/office/officeart/2008/layout/LinedList"/>
    <dgm:cxn modelId="{5722FC6F-D0DB-4BC7-B80D-BA2728C31A62}" type="presParOf" srcId="{CFC13B8C-F6A8-4BDA-8D6C-F1831921F64B}" destId="{A0A7DF89-6990-4CDC-80FE-497875A4BA3F}" srcOrd="7" destOrd="0" presId="urn:microsoft.com/office/officeart/2008/layout/LinedList"/>
    <dgm:cxn modelId="{DD728910-D2B4-4E9C-BD7E-54C4D21F445E}" type="presParOf" srcId="{A0A7DF89-6990-4CDC-80FE-497875A4BA3F}" destId="{012DDDC9-CA00-4200-9239-965622B7956C}" srcOrd="0" destOrd="0" presId="urn:microsoft.com/office/officeart/2008/layout/LinedList"/>
    <dgm:cxn modelId="{B0255C26-ADD9-496B-98C9-AFB169D1B56D}" type="presParOf" srcId="{A0A7DF89-6990-4CDC-80FE-497875A4BA3F}" destId="{97B50BE4-5975-4F87-ADBA-EDBD5694FA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688EC2-C1C1-40EA-92B7-737E987A2C65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4EA72-3708-4C86-A562-77657753AD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400" dirty="0"/>
            <a:t>Team starts with a product spec. </a:t>
          </a:r>
          <a:endParaRPr lang="en-US" sz="2400" dirty="0"/>
        </a:p>
      </dgm:t>
    </dgm:pt>
    <dgm:pt modelId="{08152DAF-4938-4806-815D-9F2FEC781B50}" type="parTrans" cxnId="{F6655AB2-7E5E-4ED6-AAA0-1E7AB6485975}">
      <dgm:prSet/>
      <dgm:spPr/>
      <dgm:t>
        <a:bodyPr/>
        <a:lstStyle/>
        <a:p>
          <a:endParaRPr lang="en-US"/>
        </a:p>
      </dgm:t>
    </dgm:pt>
    <dgm:pt modelId="{20BAC108-0E4E-4969-ACB2-9BF5E836CDD8}" type="sibTrans" cxnId="{F6655AB2-7E5E-4ED6-AAA0-1E7AB6485975}">
      <dgm:prSet/>
      <dgm:spPr/>
      <dgm:t>
        <a:bodyPr/>
        <a:lstStyle/>
        <a:p>
          <a:endParaRPr lang="en-US"/>
        </a:p>
      </dgm:t>
    </dgm:pt>
    <dgm:pt modelId="{3DC23F28-85FC-4A4D-8C3D-9BB5767EAA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400" dirty="0"/>
            <a:t>AI agent drafts boilerplate, writes tests, scaffolds APIs. </a:t>
          </a:r>
          <a:endParaRPr lang="en-US" sz="2400" dirty="0"/>
        </a:p>
      </dgm:t>
    </dgm:pt>
    <dgm:pt modelId="{A746B32E-E1D3-4127-BA01-142366749EF2}" type="parTrans" cxnId="{55F21057-D805-465C-8D3F-C72D091550E6}">
      <dgm:prSet/>
      <dgm:spPr/>
      <dgm:t>
        <a:bodyPr/>
        <a:lstStyle/>
        <a:p>
          <a:endParaRPr lang="en-US"/>
        </a:p>
      </dgm:t>
    </dgm:pt>
    <dgm:pt modelId="{338D6808-9E91-458F-81AB-0FA5CADD0409}" type="sibTrans" cxnId="{55F21057-D805-465C-8D3F-C72D091550E6}">
      <dgm:prSet/>
      <dgm:spPr/>
      <dgm:t>
        <a:bodyPr/>
        <a:lstStyle/>
        <a:p>
          <a:endParaRPr lang="en-US"/>
        </a:p>
      </dgm:t>
    </dgm:pt>
    <dgm:pt modelId="{5D50EC0A-61FE-4BC9-A47E-43DAC7C5922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400" dirty="0"/>
            <a:t>Human edits high-level logic. </a:t>
          </a:r>
          <a:endParaRPr lang="en-US" sz="2400" dirty="0"/>
        </a:p>
      </dgm:t>
    </dgm:pt>
    <dgm:pt modelId="{E935505D-19E7-4325-BB50-D22F06D5D4BD}" type="parTrans" cxnId="{664BF0B7-25FA-4CB6-95AC-F817BD873B74}">
      <dgm:prSet/>
      <dgm:spPr/>
      <dgm:t>
        <a:bodyPr/>
        <a:lstStyle/>
        <a:p>
          <a:endParaRPr lang="en-US"/>
        </a:p>
      </dgm:t>
    </dgm:pt>
    <dgm:pt modelId="{17C1E46D-009E-4E37-A85E-C391375A07AF}" type="sibTrans" cxnId="{664BF0B7-25FA-4CB6-95AC-F817BD873B74}">
      <dgm:prSet/>
      <dgm:spPr/>
      <dgm:t>
        <a:bodyPr/>
        <a:lstStyle/>
        <a:p>
          <a:endParaRPr lang="en-US"/>
        </a:p>
      </dgm:t>
    </dgm:pt>
    <dgm:pt modelId="{EF961F11-2FBA-43E7-A30E-311EAF5CD5E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Verification pipeline catches regressions. </a:t>
          </a:r>
          <a:endParaRPr lang="en-US" dirty="0"/>
        </a:p>
      </dgm:t>
    </dgm:pt>
    <dgm:pt modelId="{F5ECAB35-80C4-49A2-B786-4613EC4E573B}" type="parTrans" cxnId="{92264DD8-2140-4080-A15F-1F0333DE8CFD}">
      <dgm:prSet/>
      <dgm:spPr/>
      <dgm:t>
        <a:bodyPr/>
        <a:lstStyle/>
        <a:p>
          <a:endParaRPr lang="en-US"/>
        </a:p>
      </dgm:t>
    </dgm:pt>
    <dgm:pt modelId="{7F155C6B-DBC8-4C7F-9DF0-9758BC8411DE}" type="sibTrans" cxnId="{92264DD8-2140-4080-A15F-1F0333DE8CFD}">
      <dgm:prSet/>
      <dgm:spPr/>
      <dgm:t>
        <a:bodyPr/>
        <a:lstStyle/>
        <a:p>
          <a:endParaRPr lang="en-US"/>
        </a:p>
      </dgm:t>
    </dgm:pt>
    <dgm:pt modelId="{1FFBAAB7-CC44-4982-88F6-3124E237E46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Persistent memory tracks decisions.</a:t>
          </a:r>
          <a:endParaRPr lang="en-US"/>
        </a:p>
      </dgm:t>
    </dgm:pt>
    <dgm:pt modelId="{D5DF995A-A3AE-435C-886C-241EFF146503}" type="parTrans" cxnId="{E172E69B-269E-4F90-BFCA-A793F6CA2FEE}">
      <dgm:prSet/>
      <dgm:spPr/>
      <dgm:t>
        <a:bodyPr/>
        <a:lstStyle/>
        <a:p>
          <a:endParaRPr lang="en-US"/>
        </a:p>
      </dgm:t>
    </dgm:pt>
    <dgm:pt modelId="{6C6CCCEC-E9AA-449F-8378-EBEA49CED30A}" type="sibTrans" cxnId="{E172E69B-269E-4F90-BFCA-A793F6CA2FEE}">
      <dgm:prSet/>
      <dgm:spPr/>
      <dgm:t>
        <a:bodyPr/>
        <a:lstStyle/>
        <a:p>
          <a:endParaRPr lang="en-US"/>
        </a:p>
      </dgm:t>
    </dgm:pt>
    <dgm:pt modelId="{E2FC13BB-4EC4-4BF0-9ED2-5E71C6ACC7D4}" type="pres">
      <dgm:prSet presAssocID="{CE688EC2-C1C1-40EA-92B7-737E987A2C65}" presName="root" presStyleCnt="0">
        <dgm:presLayoutVars>
          <dgm:dir/>
          <dgm:resizeHandles val="exact"/>
        </dgm:presLayoutVars>
      </dgm:prSet>
      <dgm:spPr/>
    </dgm:pt>
    <dgm:pt modelId="{80405899-DA80-4F0D-914F-57E5A611E7F2}" type="pres">
      <dgm:prSet presAssocID="{8FF4EA72-3708-4C86-A562-77657753ADC4}" presName="compNode" presStyleCnt="0"/>
      <dgm:spPr/>
    </dgm:pt>
    <dgm:pt modelId="{CCA03097-CEBF-4AC7-A7BC-4C64E09A2567}" type="pres">
      <dgm:prSet presAssocID="{8FF4EA72-3708-4C86-A562-77657753ADC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28A3150-3FB1-4151-9E2F-58D14059D313}" type="pres">
      <dgm:prSet presAssocID="{8FF4EA72-3708-4C86-A562-77657753ADC4}" presName="spaceRect" presStyleCnt="0"/>
      <dgm:spPr/>
    </dgm:pt>
    <dgm:pt modelId="{6858EA6C-FEE0-40B0-A780-6AA0F3EC47BE}" type="pres">
      <dgm:prSet presAssocID="{8FF4EA72-3708-4C86-A562-77657753ADC4}" presName="textRect" presStyleLbl="revTx" presStyleIdx="0" presStyleCnt="5">
        <dgm:presLayoutVars>
          <dgm:chMax val="1"/>
          <dgm:chPref val="1"/>
        </dgm:presLayoutVars>
      </dgm:prSet>
      <dgm:spPr/>
    </dgm:pt>
    <dgm:pt modelId="{38BE87BC-DF8E-455D-B804-6D8E73D8A280}" type="pres">
      <dgm:prSet presAssocID="{20BAC108-0E4E-4969-ACB2-9BF5E836CDD8}" presName="sibTrans" presStyleCnt="0"/>
      <dgm:spPr/>
    </dgm:pt>
    <dgm:pt modelId="{6C5AEA31-905D-4EA2-8E8D-0EAD4D0E9499}" type="pres">
      <dgm:prSet presAssocID="{3DC23F28-85FC-4A4D-8C3D-9BB5767EAAD6}" presName="compNode" presStyleCnt="0"/>
      <dgm:spPr/>
    </dgm:pt>
    <dgm:pt modelId="{E43CA1C6-7F43-4102-B1EB-6AE21684E058}" type="pres">
      <dgm:prSet presAssocID="{3DC23F28-85FC-4A4D-8C3D-9BB5767EAAD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2BA5370C-9272-4736-81E5-7BBCC2C0039D}" type="pres">
      <dgm:prSet presAssocID="{3DC23F28-85FC-4A4D-8C3D-9BB5767EAAD6}" presName="spaceRect" presStyleCnt="0"/>
      <dgm:spPr/>
    </dgm:pt>
    <dgm:pt modelId="{88572AF5-9B1D-433E-BAD1-C24EF085636B}" type="pres">
      <dgm:prSet presAssocID="{3DC23F28-85FC-4A4D-8C3D-9BB5767EAAD6}" presName="textRect" presStyleLbl="revTx" presStyleIdx="1" presStyleCnt="5">
        <dgm:presLayoutVars>
          <dgm:chMax val="1"/>
          <dgm:chPref val="1"/>
        </dgm:presLayoutVars>
      </dgm:prSet>
      <dgm:spPr/>
    </dgm:pt>
    <dgm:pt modelId="{6CA6F4D3-9097-4CE7-BA72-7549CF094AE0}" type="pres">
      <dgm:prSet presAssocID="{338D6808-9E91-458F-81AB-0FA5CADD0409}" presName="sibTrans" presStyleCnt="0"/>
      <dgm:spPr/>
    </dgm:pt>
    <dgm:pt modelId="{60284887-D71A-4B4F-B8AD-A59574495D5C}" type="pres">
      <dgm:prSet presAssocID="{5D50EC0A-61FE-4BC9-A47E-43DAC7C59223}" presName="compNode" presStyleCnt="0"/>
      <dgm:spPr/>
    </dgm:pt>
    <dgm:pt modelId="{6311AEB4-E134-4CC4-B62F-0DF5CB4BB331}" type="pres">
      <dgm:prSet presAssocID="{5D50EC0A-61FE-4BC9-A47E-43DAC7C5922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ypewriter"/>
        </a:ext>
      </dgm:extLst>
    </dgm:pt>
    <dgm:pt modelId="{737E9349-4630-4847-B165-B15372C39F9A}" type="pres">
      <dgm:prSet presAssocID="{5D50EC0A-61FE-4BC9-A47E-43DAC7C59223}" presName="spaceRect" presStyleCnt="0"/>
      <dgm:spPr/>
    </dgm:pt>
    <dgm:pt modelId="{9930F9E3-D3D2-4629-9F18-6A40299EC8EC}" type="pres">
      <dgm:prSet presAssocID="{5D50EC0A-61FE-4BC9-A47E-43DAC7C59223}" presName="textRect" presStyleLbl="revTx" presStyleIdx="2" presStyleCnt="5">
        <dgm:presLayoutVars>
          <dgm:chMax val="1"/>
          <dgm:chPref val="1"/>
        </dgm:presLayoutVars>
      </dgm:prSet>
      <dgm:spPr/>
    </dgm:pt>
    <dgm:pt modelId="{7937306D-3217-4401-AAE9-EC321A17F1B5}" type="pres">
      <dgm:prSet presAssocID="{17C1E46D-009E-4E37-A85E-C391375A07AF}" presName="sibTrans" presStyleCnt="0"/>
      <dgm:spPr/>
    </dgm:pt>
    <dgm:pt modelId="{1C6226C8-5456-4268-B1DD-263DA951423F}" type="pres">
      <dgm:prSet presAssocID="{EF961F11-2FBA-43E7-A30E-311EAF5CD5E6}" presName="compNode" presStyleCnt="0"/>
      <dgm:spPr/>
    </dgm:pt>
    <dgm:pt modelId="{8B857B6A-B040-4D6C-8F36-019117E50AFB}" type="pres">
      <dgm:prSet presAssocID="{EF961F11-2FBA-43E7-A30E-311EAF5CD5E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E5DF446-E149-473F-B90B-105216C69E2F}" type="pres">
      <dgm:prSet presAssocID="{EF961F11-2FBA-43E7-A30E-311EAF5CD5E6}" presName="spaceRect" presStyleCnt="0"/>
      <dgm:spPr/>
    </dgm:pt>
    <dgm:pt modelId="{7AFE3BC4-53D7-4509-AEEE-1D344B463FF9}" type="pres">
      <dgm:prSet presAssocID="{EF961F11-2FBA-43E7-A30E-311EAF5CD5E6}" presName="textRect" presStyleLbl="revTx" presStyleIdx="3" presStyleCnt="5">
        <dgm:presLayoutVars>
          <dgm:chMax val="1"/>
          <dgm:chPref val="1"/>
        </dgm:presLayoutVars>
      </dgm:prSet>
      <dgm:spPr/>
    </dgm:pt>
    <dgm:pt modelId="{AF819BC5-5C68-4EEE-865B-624E6A333227}" type="pres">
      <dgm:prSet presAssocID="{7F155C6B-DBC8-4C7F-9DF0-9758BC8411DE}" presName="sibTrans" presStyleCnt="0"/>
      <dgm:spPr/>
    </dgm:pt>
    <dgm:pt modelId="{06454F70-49C1-41B9-8955-B12A66A21A8D}" type="pres">
      <dgm:prSet presAssocID="{1FFBAAB7-CC44-4982-88F6-3124E237E460}" presName="compNode" presStyleCnt="0"/>
      <dgm:spPr/>
    </dgm:pt>
    <dgm:pt modelId="{4D974995-7F31-45C6-87F8-78CF6A50ABB8}" type="pres">
      <dgm:prSet presAssocID="{1FFBAAB7-CC44-4982-88F6-3124E237E46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C0E0441C-A417-493A-89C4-6A0C4D7FF1C9}" type="pres">
      <dgm:prSet presAssocID="{1FFBAAB7-CC44-4982-88F6-3124E237E460}" presName="spaceRect" presStyleCnt="0"/>
      <dgm:spPr/>
    </dgm:pt>
    <dgm:pt modelId="{91766571-BC19-47DB-A828-1B7765CB242D}" type="pres">
      <dgm:prSet presAssocID="{1FFBAAB7-CC44-4982-88F6-3124E237E460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5F21057-D805-465C-8D3F-C72D091550E6}" srcId="{CE688EC2-C1C1-40EA-92B7-737E987A2C65}" destId="{3DC23F28-85FC-4A4D-8C3D-9BB5767EAAD6}" srcOrd="1" destOrd="0" parTransId="{A746B32E-E1D3-4127-BA01-142366749EF2}" sibTransId="{338D6808-9E91-458F-81AB-0FA5CADD0409}"/>
    <dgm:cxn modelId="{6599D888-DBC5-4C87-8419-A4EAADA6659E}" type="presOf" srcId="{8FF4EA72-3708-4C86-A562-77657753ADC4}" destId="{6858EA6C-FEE0-40B0-A780-6AA0F3EC47BE}" srcOrd="0" destOrd="0" presId="urn:microsoft.com/office/officeart/2018/2/layout/IconLabelList"/>
    <dgm:cxn modelId="{50CCD88D-5C39-4BAA-9878-B1F8D3AF9B7F}" type="presOf" srcId="{EF961F11-2FBA-43E7-A30E-311EAF5CD5E6}" destId="{7AFE3BC4-53D7-4509-AEEE-1D344B463FF9}" srcOrd="0" destOrd="0" presId="urn:microsoft.com/office/officeart/2018/2/layout/IconLabelList"/>
    <dgm:cxn modelId="{EF044B98-98B9-4D04-B01B-542F15AEAFBC}" type="presOf" srcId="{3DC23F28-85FC-4A4D-8C3D-9BB5767EAAD6}" destId="{88572AF5-9B1D-433E-BAD1-C24EF085636B}" srcOrd="0" destOrd="0" presId="urn:microsoft.com/office/officeart/2018/2/layout/IconLabelList"/>
    <dgm:cxn modelId="{E172E69B-269E-4F90-BFCA-A793F6CA2FEE}" srcId="{CE688EC2-C1C1-40EA-92B7-737E987A2C65}" destId="{1FFBAAB7-CC44-4982-88F6-3124E237E460}" srcOrd="4" destOrd="0" parTransId="{D5DF995A-A3AE-435C-886C-241EFF146503}" sibTransId="{6C6CCCEC-E9AA-449F-8378-EBEA49CED30A}"/>
    <dgm:cxn modelId="{B8BE7CB1-3CE3-439C-99F8-6E8783539749}" type="presOf" srcId="{5D50EC0A-61FE-4BC9-A47E-43DAC7C59223}" destId="{9930F9E3-D3D2-4629-9F18-6A40299EC8EC}" srcOrd="0" destOrd="0" presId="urn:microsoft.com/office/officeart/2018/2/layout/IconLabelList"/>
    <dgm:cxn modelId="{F6655AB2-7E5E-4ED6-AAA0-1E7AB6485975}" srcId="{CE688EC2-C1C1-40EA-92B7-737E987A2C65}" destId="{8FF4EA72-3708-4C86-A562-77657753ADC4}" srcOrd="0" destOrd="0" parTransId="{08152DAF-4938-4806-815D-9F2FEC781B50}" sibTransId="{20BAC108-0E4E-4969-ACB2-9BF5E836CDD8}"/>
    <dgm:cxn modelId="{664BF0B7-25FA-4CB6-95AC-F817BD873B74}" srcId="{CE688EC2-C1C1-40EA-92B7-737E987A2C65}" destId="{5D50EC0A-61FE-4BC9-A47E-43DAC7C59223}" srcOrd="2" destOrd="0" parTransId="{E935505D-19E7-4325-BB50-D22F06D5D4BD}" sibTransId="{17C1E46D-009E-4E37-A85E-C391375A07AF}"/>
    <dgm:cxn modelId="{35EF42C6-870A-4B20-AF11-F3FEE9D81EAA}" type="presOf" srcId="{1FFBAAB7-CC44-4982-88F6-3124E237E460}" destId="{91766571-BC19-47DB-A828-1B7765CB242D}" srcOrd="0" destOrd="0" presId="urn:microsoft.com/office/officeart/2018/2/layout/IconLabelList"/>
    <dgm:cxn modelId="{92264DD8-2140-4080-A15F-1F0333DE8CFD}" srcId="{CE688EC2-C1C1-40EA-92B7-737E987A2C65}" destId="{EF961F11-2FBA-43E7-A30E-311EAF5CD5E6}" srcOrd="3" destOrd="0" parTransId="{F5ECAB35-80C4-49A2-B786-4613EC4E573B}" sibTransId="{7F155C6B-DBC8-4C7F-9DF0-9758BC8411DE}"/>
    <dgm:cxn modelId="{F6C4F7E0-7C07-4485-B530-419735F5CB6F}" type="presOf" srcId="{CE688EC2-C1C1-40EA-92B7-737E987A2C65}" destId="{E2FC13BB-4EC4-4BF0-9ED2-5E71C6ACC7D4}" srcOrd="0" destOrd="0" presId="urn:microsoft.com/office/officeart/2018/2/layout/IconLabelList"/>
    <dgm:cxn modelId="{2E55BAD7-0702-4831-914A-AAB764C3AFFB}" type="presParOf" srcId="{E2FC13BB-4EC4-4BF0-9ED2-5E71C6ACC7D4}" destId="{80405899-DA80-4F0D-914F-57E5A611E7F2}" srcOrd="0" destOrd="0" presId="urn:microsoft.com/office/officeart/2018/2/layout/IconLabelList"/>
    <dgm:cxn modelId="{E8EC27C7-4E11-4FC5-91BE-430BD7D1611A}" type="presParOf" srcId="{80405899-DA80-4F0D-914F-57E5A611E7F2}" destId="{CCA03097-CEBF-4AC7-A7BC-4C64E09A2567}" srcOrd="0" destOrd="0" presId="urn:microsoft.com/office/officeart/2018/2/layout/IconLabelList"/>
    <dgm:cxn modelId="{4EB15600-9D82-410E-81EE-57B85CB4066C}" type="presParOf" srcId="{80405899-DA80-4F0D-914F-57E5A611E7F2}" destId="{A28A3150-3FB1-4151-9E2F-58D14059D313}" srcOrd="1" destOrd="0" presId="urn:microsoft.com/office/officeart/2018/2/layout/IconLabelList"/>
    <dgm:cxn modelId="{5F2E6E2B-8874-46F5-8879-D51D65F9C7A6}" type="presParOf" srcId="{80405899-DA80-4F0D-914F-57E5A611E7F2}" destId="{6858EA6C-FEE0-40B0-A780-6AA0F3EC47BE}" srcOrd="2" destOrd="0" presId="urn:microsoft.com/office/officeart/2018/2/layout/IconLabelList"/>
    <dgm:cxn modelId="{2AE6E0EC-678B-4476-9C00-AE9CB27C2730}" type="presParOf" srcId="{E2FC13BB-4EC4-4BF0-9ED2-5E71C6ACC7D4}" destId="{38BE87BC-DF8E-455D-B804-6D8E73D8A280}" srcOrd="1" destOrd="0" presId="urn:microsoft.com/office/officeart/2018/2/layout/IconLabelList"/>
    <dgm:cxn modelId="{F2C9ECC0-8955-4D05-A758-99E34FD2E40B}" type="presParOf" srcId="{E2FC13BB-4EC4-4BF0-9ED2-5E71C6ACC7D4}" destId="{6C5AEA31-905D-4EA2-8E8D-0EAD4D0E9499}" srcOrd="2" destOrd="0" presId="urn:microsoft.com/office/officeart/2018/2/layout/IconLabelList"/>
    <dgm:cxn modelId="{E9D4305B-CE43-4BB3-8421-F42EA6F7C6BB}" type="presParOf" srcId="{6C5AEA31-905D-4EA2-8E8D-0EAD4D0E9499}" destId="{E43CA1C6-7F43-4102-B1EB-6AE21684E058}" srcOrd="0" destOrd="0" presId="urn:microsoft.com/office/officeart/2018/2/layout/IconLabelList"/>
    <dgm:cxn modelId="{E9362076-CF8C-4BE3-8EFD-7C9F1EE9F62A}" type="presParOf" srcId="{6C5AEA31-905D-4EA2-8E8D-0EAD4D0E9499}" destId="{2BA5370C-9272-4736-81E5-7BBCC2C0039D}" srcOrd="1" destOrd="0" presId="urn:microsoft.com/office/officeart/2018/2/layout/IconLabelList"/>
    <dgm:cxn modelId="{DC98FF47-CE33-4E40-B921-81F4A64F914D}" type="presParOf" srcId="{6C5AEA31-905D-4EA2-8E8D-0EAD4D0E9499}" destId="{88572AF5-9B1D-433E-BAD1-C24EF085636B}" srcOrd="2" destOrd="0" presId="urn:microsoft.com/office/officeart/2018/2/layout/IconLabelList"/>
    <dgm:cxn modelId="{F79D810E-0101-4ECC-9060-81E81161DC69}" type="presParOf" srcId="{E2FC13BB-4EC4-4BF0-9ED2-5E71C6ACC7D4}" destId="{6CA6F4D3-9097-4CE7-BA72-7549CF094AE0}" srcOrd="3" destOrd="0" presId="urn:microsoft.com/office/officeart/2018/2/layout/IconLabelList"/>
    <dgm:cxn modelId="{2A7A1378-1593-4FB1-B06C-C2A533AB8182}" type="presParOf" srcId="{E2FC13BB-4EC4-4BF0-9ED2-5E71C6ACC7D4}" destId="{60284887-D71A-4B4F-B8AD-A59574495D5C}" srcOrd="4" destOrd="0" presId="urn:microsoft.com/office/officeart/2018/2/layout/IconLabelList"/>
    <dgm:cxn modelId="{2139CD37-3FAE-4223-A137-88ADBAADE4D0}" type="presParOf" srcId="{60284887-D71A-4B4F-B8AD-A59574495D5C}" destId="{6311AEB4-E134-4CC4-B62F-0DF5CB4BB331}" srcOrd="0" destOrd="0" presId="urn:microsoft.com/office/officeart/2018/2/layout/IconLabelList"/>
    <dgm:cxn modelId="{99B7B1FF-05D6-471F-BE84-4BDB3F42A50A}" type="presParOf" srcId="{60284887-D71A-4B4F-B8AD-A59574495D5C}" destId="{737E9349-4630-4847-B165-B15372C39F9A}" srcOrd="1" destOrd="0" presId="urn:microsoft.com/office/officeart/2018/2/layout/IconLabelList"/>
    <dgm:cxn modelId="{A3579044-E63E-483E-A28F-5B32DDE90930}" type="presParOf" srcId="{60284887-D71A-4B4F-B8AD-A59574495D5C}" destId="{9930F9E3-D3D2-4629-9F18-6A40299EC8EC}" srcOrd="2" destOrd="0" presId="urn:microsoft.com/office/officeart/2018/2/layout/IconLabelList"/>
    <dgm:cxn modelId="{E3DD504D-E125-42A4-87F2-1D6ABABE8FDD}" type="presParOf" srcId="{E2FC13BB-4EC4-4BF0-9ED2-5E71C6ACC7D4}" destId="{7937306D-3217-4401-AAE9-EC321A17F1B5}" srcOrd="5" destOrd="0" presId="urn:microsoft.com/office/officeart/2018/2/layout/IconLabelList"/>
    <dgm:cxn modelId="{719B56E5-3AD7-4F81-B750-7B1010BB54F6}" type="presParOf" srcId="{E2FC13BB-4EC4-4BF0-9ED2-5E71C6ACC7D4}" destId="{1C6226C8-5456-4268-B1DD-263DA951423F}" srcOrd="6" destOrd="0" presId="urn:microsoft.com/office/officeart/2018/2/layout/IconLabelList"/>
    <dgm:cxn modelId="{9770F38F-8A77-4510-B150-A16DA02296C9}" type="presParOf" srcId="{1C6226C8-5456-4268-B1DD-263DA951423F}" destId="{8B857B6A-B040-4D6C-8F36-019117E50AFB}" srcOrd="0" destOrd="0" presId="urn:microsoft.com/office/officeart/2018/2/layout/IconLabelList"/>
    <dgm:cxn modelId="{2A7FFCF6-2EEF-4C52-AA53-546E0012EA67}" type="presParOf" srcId="{1C6226C8-5456-4268-B1DD-263DA951423F}" destId="{0E5DF446-E149-473F-B90B-105216C69E2F}" srcOrd="1" destOrd="0" presId="urn:microsoft.com/office/officeart/2018/2/layout/IconLabelList"/>
    <dgm:cxn modelId="{9CC60F1D-F657-4DBB-9980-D850B59542DE}" type="presParOf" srcId="{1C6226C8-5456-4268-B1DD-263DA951423F}" destId="{7AFE3BC4-53D7-4509-AEEE-1D344B463FF9}" srcOrd="2" destOrd="0" presId="urn:microsoft.com/office/officeart/2018/2/layout/IconLabelList"/>
    <dgm:cxn modelId="{B757269F-6C37-4111-9B34-E2F0A0C733F9}" type="presParOf" srcId="{E2FC13BB-4EC4-4BF0-9ED2-5E71C6ACC7D4}" destId="{AF819BC5-5C68-4EEE-865B-624E6A333227}" srcOrd="7" destOrd="0" presId="urn:microsoft.com/office/officeart/2018/2/layout/IconLabelList"/>
    <dgm:cxn modelId="{262B0EA2-9221-4B23-90B4-C62762E4C75E}" type="presParOf" srcId="{E2FC13BB-4EC4-4BF0-9ED2-5E71C6ACC7D4}" destId="{06454F70-49C1-41B9-8955-B12A66A21A8D}" srcOrd="8" destOrd="0" presId="urn:microsoft.com/office/officeart/2018/2/layout/IconLabelList"/>
    <dgm:cxn modelId="{ECF556A8-B034-4F13-994A-6A16BD28E8CD}" type="presParOf" srcId="{06454F70-49C1-41B9-8955-B12A66A21A8D}" destId="{4D974995-7F31-45C6-87F8-78CF6A50ABB8}" srcOrd="0" destOrd="0" presId="urn:microsoft.com/office/officeart/2018/2/layout/IconLabelList"/>
    <dgm:cxn modelId="{F44545FF-04DE-45CC-954B-CBA2124F2730}" type="presParOf" srcId="{06454F70-49C1-41B9-8955-B12A66A21A8D}" destId="{C0E0441C-A417-493A-89C4-6A0C4D7FF1C9}" srcOrd="1" destOrd="0" presId="urn:microsoft.com/office/officeart/2018/2/layout/IconLabelList"/>
    <dgm:cxn modelId="{D99BF591-E440-4965-BD30-3B7236E44232}" type="presParOf" srcId="{06454F70-49C1-41B9-8955-B12A66A21A8D}" destId="{91766571-BC19-47DB-A828-1B7765CB242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B684C-AA40-4086-AC07-2D238D7ABFF4}">
      <dsp:nvSpPr>
        <dsp:cNvPr id="0" name=""/>
        <dsp:cNvSpPr/>
      </dsp:nvSpPr>
      <dsp:spPr>
        <a:xfrm>
          <a:off x="814251" y="0"/>
          <a:ext cx="9228183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C8F05-6530-42A9-AF88-B06B5EC20CA7}">
      <dsp:nvSpPr>
        <dsp:cNvPr id="0" name=""/>
        <dsp:cNvSpPr/>
      </dsp:nvSpPr>
      <dsp:spPr>
        <a:xfrm>
          <a:off x="7838" y="1625600"/>
          <a:ext cx="1746187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Intent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or “Vibe”</a:t>
          </a:r>
          <a:endParaRPr lang="en-IE" sz="2400" kern="1200" dirty="0"/>
        </a:p>
      </dsp:txBody>
      <dsp:txXfrm>
        <a:off x="93080" y="1710842"/>
        <a:ext cx="1575703" cy="1996982"/>
      </dsp:txXfrm>
    </dsp:sp>
    <dsp:sp modelId="{720A94BD-C846-4FD9-85EA-51E980DC4347}">
      <dsp:nvSpPr>
        <dsp:cNvPr id="0" name=""/>
        <dsp:cNvSpPr/>
      </dsp:nvSpPr>
      <dsp:spPr>
        <a:xfrm>
          <a:off x="2045057" y="1625600"/>
          <a:ext cx="2250329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GenAI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Interpretation</a:t>
          </a:r>
        </a:p>
      </dsp:txBody>
      <dsp:txXfrm>
        <a:off x="2150864" y="1731407"/>
        <a:ext cx="2038715" cy="1955852"/>
      </dsp:txXfrm>
    </dsp:sp>
    <dsp:sp modelId="{12814AA5-6FED-415C-A1C6-D64272FAE9B0}">
      <dsp:nvSpPr>
        <dsp:cNvPr id="0" name=""/>
        <dsp:cNvSpPr/>
      </dsp:nvSpPr>
      <dsp:spPr>
        <a:xfrm>
          <a:off x="4586418" y="1625600"/>
          <a:ext cx="218799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Code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Generation</a:t>
          </a:r>
          <a:endParaRPr lang="en-IE" sz="2400" kern="1200" dirty="0"/>
        </a:p>
      </dsp:txBody>
      <dsp:txXfrm>
        <a:off x="4692225" y="1731407"/>
        <a:ext cx="1976376" cy="1955852"/>
      </dsp:txXfrm>
    </dsp:sp>
    <dsp:sp modelId="{5F24F8AD-DCFC-4284-93D0-2E39BC5C9815}">
      <dsp:nvSpPr>
        <dsp:cNvPr id="0" name=""/>
        <dsp:cNvSpPr/>
      </dsp:nvSpPr>
      <dsp:spPr>
        <a:xfrm>
          <a:off x="7065440" y="1625600"/>
          <a:ext cx="1746187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Developer Feedback</a:t>
          </a:r>
          <a:endParaRPr lang="en-IE" sz="2400" kern="1200" dirty="0"/>
        </a:p>
      </dsp:txBody>
      <dsp:txXfrm>
        <a:off x="7150682" y="1710842"/>
        <a:ext cx="1575703" cy="1996982"/>
      </dsp:txXfrm>
    </dsp:sp>
    <dsp:sp modelId="{6C341752-E735-4FE0-9A21-CD6B9D8D801E}">
      <dsp:nvSpPr>
        <dsp:cNvPr id="0" name=""/>
        <dsp:cNvSpPr/>
      </dsp:nvSpPr>
      <dsp:spPr>
        <a:xfrm>
          <a:off x="9102659" y="1625600"/>
          <a:ext cx="1746187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Refined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Code</a:t>
          </a:r>
          <a:endParaRPr lang="en-IE" sz="2400" kern="1200" dirty="0"/>
        </a:p>
      </dsp:txBody>
      <dsp:txXfrm>
        <a:off x="9187901" y="1710842"/>
        <a:ext cx="1575703" cy="1996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8B428-591F-4D53-8286-A5FC8B84E274}">
      <dsp:nvSpPr>
        <dsp:cNvPr id="0" name=""/>
        <dsp:cNvSpPr/>
      </dsp:nvSpPr>
      <dsp:spPr>
        <a:xfrm>
          <a:off x="0" y="665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DDE60E-3C72-46D4-9944-9DFF327A1E9B}">
      <dsp:nvSpPr>
        <dsp:cNvPr id="0" name=""/>
        <dsp:cNvSpPr/>
      </dsp:nvSpPr>
      <dsp:spPr>
        <a:xfrm>
          <a:off x="0" y="665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ChatGPT / Claude / Gemini</a:t>
          </a:r>
          <a:r>
            <a:rPr lang="en-GB" sz="2600" kern="1200" dirty="0"/>
            <a:t>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	– Conversational coding </a:t>
          </a:r>
          <a:endParaRPr lang="en-US" sz="2600" kern="1200" dirty="0"/>
        </a:p>
      </dsp:txBody>
      <dsp:txXfrm>
        <a:off x="0" y="665"/>
        <a:ext cx="6666833" cy="1090517"/>
      </dsp:txXfrm>
    </dsp:sp>
    <dsp:sp modelId="{18330E94-03E1-4787-AAAF-03202B461D77}">
      <dsp:nvSpPr>
        <dsp:cNvPr id="0" name=""/>
        <dsp:cNvSpPr/>
      </dsp:nvSpPr>
      <dsp:spPr>
        <a:xfrm>
          <a:off x="0" y="1091183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1610903"/>
                <a:satOff val="-4623"/>
                <a:lumOff val="-74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610903"/>
                <a:satOff val="-4623"/>
                <a:lumOff val="-74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610903"/>
                <a:satOff val="-4623"/>
                <a:lumOff val="-74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1610903"/>
              <a:satOff val="-4623"/>
              <a:lumOff val="-740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34537B-BEC4-4826-9E97-91B7F0A29537}">
      <dsp:nvSpPr>
        <dsp:cNvPr id="0" name=""/>
        <dsp:cNvSpPr/>
      </dsp:nvSpPr>
      <dsp:spPr>
        <a:xfrm>
          <a:off x="0" y="1091183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Cursor</a:t>
          </a:r>
          <a:r>
            <a:rPr lang="en-GB" sz="2600" kern="1200" dirty="0"/>
            <a:t>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	– AI-native code editor </a:t>
          </a:r>
          <a:endParaRPr lang="en-US" sz="2600" kern="1200" dirty="0"/>
        </a:p>
      </dsp:txBody>
      <dsp:txXfrm>
        <a:off x="0" y="1091183"/>
        <a:ext cx="6666833" cy="1090517"/>
      </dsp:txXfrm>
    </dsp:sp>
    <dsp:sp modelId="{4226DE72-F6E2-4E43-9D18-9F238C56EAA6}">
      <dsp:nvSpPr>
        <dsp:cNvPr id="0" name=""/>
        <dsp:cNvSpPr/>
      </dsp:nvSpPr>
      <dsp:spPr>
        <a:xfrm>
          <a:off x="0" y="2181701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C0865F-426A-494E-AE27-ECDB891D9E39}">
      <dsp:nvSpPr>
        <dsp:cNvPr id="0" name=""/>
        <dsp:cNvSpPr/>
      </dsp:nvSpPr>
      <dsp:spPr>
        <a:xfrm>
          <a:off x="0" y="2181701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 err="1"/>
            <a:t>SuperWhisper</a:t>
          </a:r>
          <a:r>
            <a:rPr lang="en-GB" sz="2600" kern="1200" dirty="0"/>
            <a:t>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	– Voice-to-code </a:t>
          </a:r>
          <a:endParaRPr lang="en-US" sz="2600" kern="1200" dirty="0"/>
        </a:p>
      </dsp:txBody>
      <dsp:txXfrm>
        <a:off x="0" y="2181701"/>
        <a:ext cx="6666833" cy="1090517"/>
      </dsp:txXfrm>
    </dsp:sp>
    <dsp:sp modelId="{B22582A0-D631-46CD-911A-843B58AB8835}">
      <dsp:nvSpPr>
        <dsp:cNvPr id="0" name=""/>
        <dsp:cNvSpPr/>
      </dsp:nvSpPr>
      <dsp:spPr>
        <a:xfrm>
          <a:off x="0" y="3272218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4832710"/>
                <a:satOff val="-13870"/>
                <a:lumOff val="-222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832710"/>
                <a:satOff val="-13870"/>
                <a:lumOff val="-222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832710"/>
                <a:satOff val="-13870"/>
                <a:lumOff val="-222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4832710"/>
              <a:satOff val="-13870"/>
              <a:lumOff val="-222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2DDDC9-CA00-4200-9239-965622B7956C}">
      <dsp:nvSpPr>
        <dsp:cNvPr id="0" name=""/>
        <dsp:cNvSpPr/>
      </dsp:nvSpPr>
      <dsp:spPr>
        <a:xfrm>
          <a:off x="0" y="3272218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 err="1"/>
            <a:t>Replit</a:t>
          </a:r>
          <a:r>
            <a:rPr lang="en-GB" sz="2600" b="1" kern="1200" dirty="0"/>
            <a:t> Ghostwriter</a:t>
          </a:r>
          <a:r>
            <a:rPr lang="en-GB" sz="2600" kern="1200" dirty="0"/>
            <a:t>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	– In-browser AI dev </a:t>
          </a:r>
          <a:endParaRPr lang="en-US" sz="2600" kern="1200" dirty="0"/>
        </a:p>
      </dsp:txBody>
      <dsp:txXfrm>
        <a:off x="0" y="3272218"/>
        <a:ext cx="6666833" cy="1090517"/>
      </dsp:txXfrm>
    </dsp:sp>
    <dsp:sp modelId="{0B45B670-4D89-44AD-8129-EC6D35163B9A}">
      <dsp:nvSpPr>
        <dsp:cNvPr id="0" name=""/>
        <dsp:cNvSpPr/>
      </dsp:nvSpPr>
      <dsp:spPr>
        <a:xfrm>
          <a:off x="0" y="4362736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50507F-0B51-4907-91A9-2BCD735DBB0F}">
      <dsp:nvSpPr>
        <dsp:cNvPr id="0" name=""/>
        <dsp:cNvSpPr/>
      </dsp:nvSpPr>
      <dsp:spPr>
        <a:xfrm>
          <a:off x="0" y="4362736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Lovable.so / Builder.io</a:t>
          </a:r>
          <a:r>
            <a:rPr lang="en-GB" sz="2600" kern="1200" dirty="0"/>
            <a:t>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	– Natural language UI builders</a:t>
          </a:r>
          <a:endParaRPr lang="en-US" sz="2600" kern="1200" dirty="0"/>
        </a:p>
      </dsp:txBody>
      <dsp:txXfrm>
        <a:off x="0" y="4362736"/>
        <a:ext cx="6666833" cy="1090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5E78D-6088-4451-92B1-D16FE634CC34}">
      <dsp:nvSpPr>
        <dsp:cNvPr id="0" name=""/>
        <dsp:cNvSpPr/>
      </dsp:nvSpPr>
      <dsp:spPr>
        <a:xfrm>
          <a:off x="1925" y="729625"/>
          <a:ext cx="2212999" cy="11064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Prompt Engineering is the new syntax. </a:t>
          </a:r>
          <a:endParaRPr lang="en-US" sz="2200" kern="1200"/>
        </a:p>
      </dsp:txBody>
      <dsp:txXfrm>
        <a:off x="34333" y="762033"/>
        <a:ext cx="2148183" cy="1041683"/>
      </dsp:txXfrm>
    </dsp:sp>
    <dsp:sp modelId="{CBC73454-F397-41D8-A5C4-55A0F0A4D973}">
      <dsp:nvSpPr>
        <dsp:cNvPr id="0" name=""/>
        <dsp:cNvSpPr/>
      </dsp:nvSpPr>
      <dsp:spPr>
        <a:xfrm>
          <a:off x="223225" y="1836125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4B98B-91F8-46E7-8B88-EC1D8926862D}">
      <dsp:nvSpPr>
        <dsp:cNvPr id="0" name=""/>
        <dsp:cNvSpPr/>
      </dsp:nvSpPr>
      <dsp:spPr>
        <a:xfrm>
          <a:off x="444525" y="2112750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Prompt structure: give context, intent, constraints.</a:t>
          </a:r>
          <a:endParaRPr lang="en-US" sz="1700" kern="1200"/>
        </a:p>
      </dsp:txBody>
      <dsp:txXfrm>
        <a:off x="476933" y="2145158"/>
        <a:ext cx="1705583" cy="1041683"/>
      </dsp:txXfrm>
    </dsp:sp>
    <dsp:sp modelId="{F6D306AA-7D74-48CF-B51C-E9AFC7E22E9F}">
      <dsp:nvSpPr>
        <dsp:cNvPr id="0" name=""/>
        <dsp:cNvSpPr/>
      </dsp:nvSpPr>
      <dsp:spPr>
        <a:xfrm>
          <a:off x="2768175" y="729625"/>
          <a:ext cx="2212999" cy="11064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You design by mood, outcome, or story</a:t>
          </a:r>
          <a:endParaRPr lang="en-US" sz="2200" kern="1200"/>
        </a:p>
      </dsp:txBody>
      <dsp:txXfrm>
        <a:off x="2800583" y="762033"/>
        <a:ext cx="2148183" cy="1041683"/>
      </dsp:txXfrm>
    </dsp:sp>
    <dsp:sp modelId="{0886C94D-1886-4B06-BCAB-B0A4474074AB}">
      <dsp:nvSpPr>
        <dsp:cNvPr id="0" name=""/>
        <dsp:cNvSpPr/>
      </dsp:nvSpPr>
      <dsp:spPr>
        <a:xfrm>
          <a:off x="2989475" y="1836125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7ED49-B6F2-4845-B4A8-0EFB780438F9}">
      <dsp:nvSpPr>
        <dsp:cNvPr id="0" name=""/>
        <dsp:cNvSpPr/>
      </dsp:nvSpPr>
      <dsp:spPr>
        <a:xfrm>
          <a:off x="3210775" y="2112750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“</a:t>
          </a:r>
          <a:r>
            <a:rPr lang="en-GB" sz="1700" i="1" kern="1200"/>
            <a:t>Make it feel like a rainy Sunday.</a:t>
          </a:r>
          <a:r>
            <a:rPr lang="en-GB" sz="1700" kern="1200"/>
            <a:t>” </a:t>
          </a:r>
          <a:endParaRPr lang="en-US" sz="1700" kern="1200"/>
        </a:p>
      </dsp:txBody>
      <dsp:txXfrm>
        <a:off x="3243183" y="2145158"/>
        <a:ext cx="1705583" cy="1041683"/>
      </dsp:txXfrm>
    </dsp:sp>
    <dsp:sp modelId="{0EE7CE0F-3CA8-4095-96EC-97926097F32E}">
      <dsp:nvSpPr>
        <dsp:cNvPr id="0" name=""/>
        <dsp:cNvSpPr/>
      </dsp:nvSpPr>
      <dsp:spPr>
        <a:xfrm>
          <a:off x="5534424" y="729625"/>
          <a:ext cx="2212999" cy="11064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Iteration is fluid</a:t>
          </a:r>
          <a:endParaRPr lang="en-US" sz="2200" kern="1200"/>
        </a:p>
      </dsp:txBody>
      <dsp:txXfrm>
        <a:off x="5566832" y="762033"/>
        <a:ext cx="2148183" cy="1041683"/>
      </dsp:txXfrm>
    </dsp:sp>
    <dsp:sp modelId="{6E9E7B7C-0902-409E-A34F-DA8EB575994A}">
      <dsp:nvSpPr>
        <dsp:cNvPr id="0" name=""/>
        <dsp:cNvSpPr/>
      </dsp:nvSpPr>
      <dsp:spPr>
        <a:xfrm>
          <a:off x="5755724" y="1836125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E08C4-C9AC-4641-A915-367A09FE3BBC}">
      <dsp:nvSpPr>
        <dsp:cNvPr id="0" name=""/>
        <dsp:cNvSpPr/>
      </dsp:nvSpPr>
      <dsp:spPr>
        <a:xfrm>
          <a:off x="5977024" y="2112750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“</a:t>
          </a:r>
          <a:r>
            <a:rPr lang="en-GB" sz="1700" i="1" kern="1200"/>
            <a:t>Make it more minimal.</a:t>
          </a:r>
          <a:r>
            <a:rPr lang="en-GB" sz="1700" kern="1200"/>
            <a:t>” “</a:t>
          </a:r>
          <a:r>
            <a:rPr lang="en-GB" sz="1700" i="1" kern="1200"/>
            <a:t>Try it in a darker theme.</a:t>
          </a:r>
          <a:r>
            <a:rPr lang="en-GB" sz="1700" kern="1200"/>
            <a:t>”</a:t>
          </a:r>
          <a:endParaRPr lang="en-US" sz="1700" kern="1200"/>
        </a:p>
      </dsp:txBody>
      <dsp:txXfrm>
        <a:off x="6009432" y="2145158"/>
        <a:ext cx="1705583" cy="1041683"/>
      </dsp:txXfrm>
    </dsp:sp>
    <dsp:sp modelId="{63A4E716-3905-41D5-9FC5-3EFFF9E79978}">
      <dsp:nvSpPr>
        <dsp:cNvPr id="0" name=""/>
        <dsp:cNvSpPr/>
      </dsp:nvSpPr>
      <dsp:spPr>
        <a:xfrm>
          <a:off x="8300674" y="729625"/>
          <a:ext cx="2212999" cy="11064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Code vetting</a:t>
          </a:r>
          <a:endParaRPr lang="en-US" sz="2200" kern="1200"/>
        </a:p>
      </dsp:txBody>
      <dsp:txXfrm>
        <a:off x="8333082" y="762033"/>
        <a:ext cx="2148183" cy="1041683"/>
      </dsp:txXfrm>
    </dsp:sp>
    <dsp:sp modelId="{0F0D03AF-E90E-456A-B69C-4094667C6303}">
      <dsp:nvSpPr>
        <dsp:cNvPr id="0" name=""/>
        <dsp:cNvSpPr/>
      </dsp:nvSpPr>
      <dsp:spPr>
        <a:xfrm>
          <a:off x="8521974" y="1836125"/>
          <a:ext cx="221299" cy="829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74"/>
              </a:lnTo>
              <a:lnTo>
                <a:pt x="221299" y="82987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D21AF-9B47-4304-BB6D-7AF221AA0898}">
      <dsp:nvSpPr>
        <dsp:cNvPr id="0" name=""/>
        <dsp:cNvSpPr/>
      </dsp:nvSpPr>
      <dsp:spPr>
        <a:xfrm>
          <a:off x="8743274" y="2112750"/>
          <a:ext cx="1770399" cy="1106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The human </a:t>
          </a:r>
          <a:r>
            <a:rPr lang="en-GB" sz="1700" b="1" u="sng" kern="1200"/>
            <a:t>must be</a:t>
          </a:r>
          <a:r>
            <a:rPr lang="en-GB" sz="1700" b="1" kern="1200"/>
            <a:t> in the loop.</a:t>
          </a:r>
          <a:endParaRPr lang="en-US" sz="1700" kern="1200"/>
        </a:p>
      </dsp:txBody>
      <dsp:txXfrm>
        <a:off x="8775682" y="2145158"/>
        <a:ext cx="1705583" cy="10416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8B428-591F-4D53-8286-A5FC8B84E274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DDE60E-3C72-46D4-9944-9DFF327A1E9B}">
      <dsp:nvSpPr>
        <dsp:cNvPr id="0" name=""/>
        <dsp:cNvSpPr/>
      </dsp:nvSpPr>
      <dsp:spPr>
        <a:xfrm>
          <a:off x="0" y="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Cursor, </a:t>
          </a:r>
          <a:r>
            <a:rPr lang="en-GB" sz="3200" b="1" kern="1200" dirty="0" err="1"/>
            <a:t>Replit</a:t>
          </a:r>
          <a:r>
            <a:rPr lang="en-GB" sz="3200" b="1" kern="1200" dirty="0"/>
            <a:t> Ghostwriter</a:t>
          </a:r>
          <a:r>
            <a:rPr lang="en-GB" sz="3200" kern="1200" dirty="0"/>
            <a:t>  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	– AI-native code </a:t>
          </a:r>
          <a:endParaRPr lang="en-US" sz="3200" kern="1200" dirty="0"/>
        </a:p>
      </dsp:txBody>
      <dsp:txXfrm>
        <a:off x="0" y="0"/>
        <a:ext cx="6666833" cy="1363480"/>
      </dsp:txXfrm>
    </dsp:sp>
    <dsp:sp modelId="{18330E94-03E1-4787-AAAF-03202B461D77}">
      <dsp:nvSpPr>
        <dsp:cNvPr id="0" name=""/>
        <dsp:cNvSpPr/>
      </dsp:nvSpPr>
      <dsp:spPr>
        <a:xfrm>
          <a:off x="0" y="136348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34537B-BEC4-4826-9E97-91B7F0A29537}">
      <dsp:nvSpPr>
        <dsp:cNvPr id="0" name=""/>
        <dsp:cNvSpPr/>
      </dsp:nvSpPr>
      <dsp:spPr>
        <a:xfrm>
          <a:off x="0" y="136348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200" b="1" kern="1200" dirty="0" err="1"/>
            <a:t>CodiumAI</a:t>
          </a:r>
          <a:r>
            <a:rPr lang="en-IE" sz="3200" b="1" kern="1200" dirty="0"/>
            <a:t>, </a:t>
          </a:r>
          <a:r>
            <a:rPr lang="en-IE" sz="3200" b="1" kern="1200" dirty="0" err="1"/>
            <a:t>Github</a:t>
          </a:r>
          <a:r>
            <a:rPr lang="en-IE" sz="3200" b="1" kern="1200" dirty="0"/>
            <a:t> Copilot</a:t>
          </a:r>
          <a:r>
            <a:rPr lang="en-GB" sz="3200" kern="1200" dirty="0"/>
            <a:t>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	– </a:t>
          </a:r>
          <a:r>
            <a:rPr lang="en-IE" sz="3200" kern="1200" dirty="0"/>
            <a:t>Test generation</a:t>
          </a:r>
          <a:endParaRPr lang="en-US" sz="3200" kern="1200" dirty="0"/>
        </a:p>
      </dsp:txBody>
      <dsp:txXfrm>
        <a:off x="0" y="1363480"/>
        <a:ext cx="6666833" cy="1363480"/>
      </dsp:txXfrm>
    </dsp:sp>
    <dsp:sp modelId="{4226DE72-F6E2-4E43-9D18-9F238C56EAA6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C0865F-426A-494E-AE27-ECDB891D9E39}">
      <dsp:nvSpPr>
        <dsp:cNvPr id="0" name=""/>
        <dsp:cNvSpPr/>
      </dsp:nvSpPr>
      <dsp:spPr>
        <a:xfrm>
          <a:off x="0" y="272696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Windsurf</a:t>
          </a:r>
          <a:endParaRPr lang="en-GB" sz="3200" kern="1200" dirty="0"/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	– </a:t>
          </a:r>
          <a:r>
            <a:rPr lang="en-IE" sz="3200" kern="1200" dirty="0"/>
            <a:t>AI context management</a:t>
          </a:r>
          <a:r>
            <a:rPr lang="en-GB" sz="3200" kern="1200" dirty="0"/>
            <a:t> </a:t>
          </a:r>
          <a:endParaRPr lang="en-US" sz="3200" kern="1200" dirty="0"/>
        </a:p>
      </dsp:txBody>
      <dsp:txXfrm>
        <a:off x="0" y="2726960"/>
        <a:ext cx="6666833" cy="1363480"/>
      </dsp:txXfrm>
    </dsp:sp>
    <dsp:sp modelId="{B22582A0-D631-46CD-911A-843B58AB8835}">
      <dsp:nvSpPr>
        <dsp:cNvPr id="0" name=""/>
        <dsp:cNvSpPr/>
      </dsp:nvSpPr>
      <dsp:spPr>
        <a:xfrm>
          <a:off x="0" y="4090440"/>
          <a:ext cx="6666833" cy="0"/>
        </a:xfrm>
        <a:prstGeom prst="line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2DDDC9-CA00-4200-9239-965622B7956C}">
      <dsp:nvSpPr>
        <dsp:cNvPr id="0" name=""/>
        <dsp:cNvSpPr/>
      </dsp:nvSpPr>
      <dsp:spPr>
        <a:xfrm>
          <a:off x="0" y="4090440"/>
          <a:ext cx="6666833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200" b="1" kern="1200" dirty="0"/>
            <a:t>GitHub Copilot Enterprise, Lovable</a:t>
          </a:r>
          <a:r>
            <a:rPr lang="en-GB" sz="3200" kern="1200" dirty="0"/>
            <a:t>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	– </a:t>
          </a:r>
          <a:r>
            <a:rPr lang="en-IE" sz="3200" kern="1200" dirty="0"/>
            <a:t>Org-wide AI collaboration</a:t>
          </a:r>
          <a:endParaRPr lang="en-US" sz="3200" kern="1200" dirty="0"/>
        </a:p>
      </dsp:txBody>
      <dsp:txXfrm>
        <a:off x="0" y="4090440"/>
        <a:ext cx="6666833" cy="13634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03097-CEBF-4AC7-A7BC-4C64E09A2567}">
      <dsp:nvSpPr>
        <dsp:cNvPr id="0" name=""/>
        <dsp:cNvSpPr/>
      </dsp:nvSpPr>
      <dsp:spPr>
        <a:xfrm>
          <a:off x="622800" y="558309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58EA6C-FEE0-40B0-A780-6AA0F3EC47BE}">
      <dsp:nvSpPr>
        <dsp:cNvPr id="0" name=""/>
        <dsp:cNvSpPr/>
      </dsp:nvSpPr>
      <dsp:spPr>
        <a:xfrm>
          <a:off x="127800" y="1908017"/>
          <a:ext cx="1800000" cy="224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Team starts with a product spec. </a:t>
          </a:r>
          <a:endParaRPr lang="en-US" sz="2400" kern="1200" dirty="0"/>
        </a:p>
      </dsp:txBody>
      <dsp:txXfrm>
        <a:off x="127800" y="1908017"/>
        <a:ext cx="1800000" cy="2247187"/>
      </dsp:txXfrm>
    </dsp:sp>
    <dsp:sp modelId="{E43CA1C6-7F43-4102-B1EB-6AE21684E058}">
      <dsp:nvSpPr>
        <dsp:cNvPr id="0" name=""/>
        <dsp:cNvSpPr/>
      </dsp:nvSpPr>
      <dsp:spPr>
        <a:xfrm>
          <a:off x="2737800" y="558309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72AF5-9B1D-433E-BAD1-C24EF085636B}">
      <dsp:nvSpPr>
        <dsp:cNvPr id="0" name=""/>
        <dsp:cNvSpPr/>
      </dsp:nvSpPr>
      <dsp:spPr>
        <a:xfrm>
          <a:off x="2242800" y="1908017"/>
          <a:ext cx="1800000" cy="224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AI agent drafts boilerplate, writes tests, scaffolds APIs. </a:t>
          </a:r>
          <a:endParaRPr lang="en-US" sz="2400" kern="1200" dirty="0"/>
        </a:p>
      </dsp:txBody>
      <dsp:txXfrm>
        <a:off x="2242800" y="1908017"/>
        <a:ext cx="1800000" cy="2247187"/>
      </dsp:txXfrm>
    </dsp:sp>
    <dsp:sp modelId="{6311AEB4-E134-4CC4-B62F-0DF5CB4BB331}">
      <dsp:nvSpPr>
        <dsp:cNvPr id="0" name=""/>
        <dsp:cNvSpPr/>
      </dsp:nvSpPr>
      <dsp:spPr>
        <a:xfrm>
          <a:off x="4852800" y="558309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0F9E3-D3D2-4629-9F18-6A40299EC8EC}">
      <dsp:nvSpPr>
        <dsp:cNvPr id="0" name=""/>
        <dsp:cNvSpPr/>
      </dsp:nvSpPr>
      <dsp:spPr>
        <a:xfrm>
          <a:off x="4357800" y="1908017"/>
          <a:ext cx="1800000" cy="224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Human edits high-level logic. </a:t>
          </a:r>
          <a:endParaRPr lang="en-US" sz="2400" kern="1200" dirty="0"/>
        </a:p>
      </dsp:txBody>
      <dsp:txXfrm>
        <a:off x="4357800" y="1908017"/>
        <a:ext cx="1800000" cy="2247187"/>
      </dsp:txXfrm>
    </dsp:sp>
    <dsp:sp modelId="{8B857B6A-B040-4D6C-8F36-019117E50AFB}">
      <dsp:nvSpPr>
        <dsp:cNvPr id="0" name=""/>
        <dsp:cNvSpPr/>
      </dsp:nvSpPr>
      <dsp:spPr>
        <a:xfrm>
          <a:off x="6967800" y="558309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E3BC4-53D7-4509-AEEE-1D344B463FF9}">
      <dsp:nvSpPr>
        <dsp:cNvPr id="0" name=""/>
        <dsp:cNvSpPr/>
      </dsp:nvSpPr>
      <dsp:spPr>
        <a:xfrm>
          <a:off x="6472800" y="1908017"/>
          <a:ext cx="1800000" cy="224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Verification pipeline catches regressions. </a:t>
          </a:r>
          <a:endParaRPr lang="en-US" sz="2400" kern="1200" dirty="0"/>
        </a:p>
      </dsp:txBody>
      <dsp:txXfrm>
        <a:off x="6472800" y="1908017"/>
        <a:ext cx="1800000" cy="2247187"/>
      </dsp:txXfrm>
    </dsp:sp>
    <dsp:sp modelId="{4D974995-7F31-45C6-87F8-78CF6A50ABB8}">
      <dsp:nvSpPr>
        <dsp:cNvPr id="0" name=""/>
        <dsp:cNvSpPr/>
      </dsp:nvSpPr>
      <dsp:spPr>
        <a:xfrm>
          <a:off x="9082800" y="558309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66571-BC19-47DB-A828-1B7765CB242D}">
      <dsp:nvSpPr>
        <dsp:cNvPr id="0" name=""/>
        <dsp:cNvSpPr/>
      </dsp:nvSpPr>
      <dsp:spPr>
        <a:xfrm>
          <a:off x="8587800" y="1908017"/>
          <a:ext cx="1800000" cy="2247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Persistent memory tracks decisions.</a:t>
          </a:r>
          <a:endParaRPr lang="en-US" sz="2400" kern="1200"/>
        </a:p>
      </dsp:txBody>
      <dsp:txXfrm>
        <a:off x="8587800" y="1908017"/>
        <a:ext cx="1800000" cy="2247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E96E-B7A3-40FC-B40C-1652DBD09953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2C7E2-A38D-4063-B2B8-A2A9C0F33D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954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E9AF-CB4E-EE88-5C28-8EB9AAB71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4D08C-F61A-80AE-7741-CA98AFCF9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83A9A-B9B6-6821-F14F-2337B511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2CE58-3173-252F-260B-EC2EF33A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570B4-1859-3CD3-EDA4-518EAE75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55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5B57-75F7-399E-31FD-28CAB1B8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68199-5870-B66C-926B-270A2D846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EBC15-D4B2-AAD8-0938-F2C4DADB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7BD26-DB71-E532-1542-6B4C4B9A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D9F2C-B24E-A7E0-3E88-AF76A59E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61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D2C0F-6950-3416-5867-405851228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8154C-47C0-3699-E0FC-70750124A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38D0F-3412-EBE4-A19C-6035AD57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D3C96-66D3-A8D0-30D3-8F7062AA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74B9E-37F7-ED0E-84FF-6984E429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998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B02B-26AF-E9E1-1174-B811F5FB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FC42-8B6F-4745-547F-C2A5A01EE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B5CC2-4BE5-431A-4605-08DF5833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67125-C2D6-8B9E-650B-20440F00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6BF08-11C9-0FB1-BD64-882300DA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31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74C3-46B9-F784-5865-4B526A7A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5F51D-80E1-EA89-2F25-7020EC18E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3407-73E5-88DB-8CDF-35D503E68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6CF5-03BE-E2C4-C11E-0BFF2BBF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9FC19-9A45-0B1B-0DB1-9F8B38E0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374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51B4-77E4-F39D-FECB-E7B05645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27BCA-3664-E016-E1A3-957780EB6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62FD9-C230-46DA-D1B2-549D6C264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48F1C-3DAD-B1CD-C2BE-51807BE1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643EF-492E-494C-1A99-6FC8D3BE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EE717-EA5E-0EEF-174A-C8A30EE6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996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A6395-9ADD-B42E-A338-D2790D69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D0227-C4EC-4537-0A8B-0B7797CD2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1F779-1EE1-6B90-B8A2-72DD766F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93EAC-9EC9-B849-0F91-48A7134EC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108FB-7A92-128F-427C-998EFCD3B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36E0C-B793-7C31-E2D8-21B4F7B93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F26B4-AEEE-FF59-05CB-E4743B0E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C149E3-1A65-CCBC-C207-D020D717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271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53C1-3CC5-D644-1012-62F9210A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63773-A2DC-6B41-49F0-12AD01E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15FB4-F025-1861-EEC7-3846A551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E412A-D779-7962-379C-4F39A892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28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6BDB6-3799-0EF9-CC27-F240BB46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4B176B-A92E-903B-E822-5FB20C37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CE636-69D9-09BE-8DE1-DC3E0F2A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005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3AA0-483C-A4FF-5D38-2B97CD6B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1571-B5B0-0165-0DFD-D0CAD612B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8F883-05C0-35AE-F0EC-F9D4E6749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05053-6687-8318-11D7-C627B9D4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85E4C-2476-CD78-0AD1-D2FCAD01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B0D3E-3090-4468-7777-204950B3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077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A904F-85E9-31FC-A396-692D618CB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3398C-87A3-163F-29AF-4B781DE83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144A1-B476-26F1-0EEA-A0D3AF1BE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786B3-D58F-E65E-5B74-9B4DE547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CFA7B-DACE-17A9-D39A-985F54F9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BF574-C76A-7999-7ED6-8B9427F5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66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7BCDB-7CBC-DC52-E897-259036FE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67DEE-52B2-9CC7-172E-DB1FC673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21748-92A0-ADBE-1DC3-E2798FD6F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C863-B66C-4FC5-96B9-3A86DF010AD4}" type="datetimeFigureOut">
              <a:rPr lang="en-IE" smtClean="0"/>
              <a:t>30/04/2025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10C2-19DB-A478-DEE3-275BDB9B1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3352-AA13-538B-36A7-B2D68CDF1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5153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AF802-1FD5-1E70-940A-2DF641692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4609" y="518205"/>
            <a:ext cx="5250448" cy="2072595"/>
          </a:xfrm>
        </p:spPr>
        <p:txBody>
          <a:bodyPr anchor="t">
            <a:normAutofit/>
          </a:bodyPr>
          <a:lstStyle/>
          <a:p>
            <a:pPr algn="l"/>
            <a:r>
              <a:rPr lang="en-IE" sz="4400" b="1" dirty="0">
                <a:solidFill>
                  <a:schemeClr val="tx2"/>
                </a:solidFill>
              </a:rPr>
              <a:t>Vibe Coding and</a:t>
            </a:r>
            <a:br>
              <a:rPr lang="en-IE" sz="4400" b="1" dirty="0">
                <a:solidFill>
                  <a:schemeClr val="tx2"/>
                </a:solidFill>
              </a:rPr>
            </a:br>
            <a:r>
              <a:rPr lang="en-IE" sz="4400" b="1" dirty="0">
                <a:solidFill>
                  <a:schemeClr val="tx2"/>
                </a:solidFill>
              </a:rPr>
              <a:t>Vibe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6E67C-6691-6E69-516C-2202AB658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0708" y="5118250"/>
            <a:ext cx="4805691" cy="838831"/>
          </a:xfrm>
        </p:spPr>
        <p:txBody>
          <a:bodyPr anchor="b">
            <a:normAutofit lnSpcReduction="10000"/>
          </a:bodyPr>
          <a:lstStyle/>
          <a:p>
            <a:pPr algn="l"/>
            <a:endParaRPr lang="en-IE" sz="2000" b="1" dirty="0">
              <a:solidFill>
                <a:schemeClr val="tx2"/>
              </a:solidFill>
            </a:endParaRPr>
          </a:p>
          <a:p>
            <a:pPr algn="l"/>
            <a:r>
              <a:rPr lang="en-IE" sz="2800" b="1" i="1" dirty="0">
                <a:solidFill>
                  <a:schemeClr val="tx2"/>
                </a:solidFill>
              </a:rPr>
              <a:t>Damian Gordon</a:t>
            </a:r>
          </a:p>
        </p:txBody>
      </p:sp>
      <p:pic>
        <p:nvPicPr>
          <p:cNvPr id="49" name="Graphic 48" descr="Computer">
            <a:extLst>
              <a:ext uri="{FF2B5EF4-FFF2-40B4-BE49-F238E27FC236}">
                <a16:creationId xmlns:a16="http://schemas.microsoft.com/office/drawing/2014/main" id="{74A88EA2-8CAC-08BE-244A-344F6024F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56" name="Group 55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41464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A27EF-8DDB-56BC-5071-1BF860FBD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6A00-2196-9342-FB65-90199928A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Vibe Coding: Prompt Guide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111E1-0B65-CA99-0A3B-0F6D0306C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Example Prompt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“Create a landing page for a meditation app. The vibe should be calm and minimal with a soft gradient background and slow animations. Use React + Tailwind. Return full component code.”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85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E21322-94DD-5B9B-46B9-08AAD52D1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82C2BC-4309-E55D-FA75-A157561A0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Vibe Keywords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E0F6009-0A02-E723-D83C-740C4AADB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453961"/>
              </p:ext>
            </p:extLst>
          </p:nvPr>
        </p:nvGraphicFramePr>
        <p:xfrm>
          <a:off x="1046018" y="1981200"/>
          <a:ext cx="10096918" cy="4238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8246">
                  <a:extLst>
                    <a:ext uri="{9D8B030D-6E8A-4147-A177-3AD203B41FA5}">
                      <a16:colId xmlns:a16="http://schemas.microsoft.com/office/drawing/2014/main" val="2998052105"/>
                    </a:ext>
                  </a:extLst>
                </a:gridCol>
                <a:gridCol w="2692761">
                  <a:extLst>
                    <a:ext uri="{9D8B030D-6E8A-4147-A177-3AD203B41FA5}">
                      <a16:colId xmlns:a16="http://schemas.microsoft.com/office/drawing/2014/main" val="810865853"/>
                    </a:ext>
                  </a:extLst>
                </a:gridCol>
                <a:gridCol w="2561681">
                  <a:extLst>
                    <a:ext uri="{9D8B030D-6E8A-4147-A177-3AD203B41FA5}">
                      <a16:colId xmlns:a16="http://schemas.microsoft.com/office/drawing/2014/main" val="3191767258"/>
                    </a:ext>
                  </a:extLst>
                </a:gridCol>
                <a:gridCol w="2524230">
                  <a:extLst>
                    <a:ext uri="{9D8B030D-6E8A-4147-A177-3AD203B41FA5}">
                      <a16:colId xmlns:a16="http://schemas.microsoft.com/office/drawing/2014/main" val="3924715507"/>
                    </a:ext>
                  </a:extLst>
                </a:gridCol>
              </a:tblGrid>
              <a:tr h="701127">
                <a:tc>
                  <a:txBody>
                    <a:bodyPr/>
                    <a:lstStyle/>
                    <a:p>
                      <a:pPr algn="ctr"/>
                      <a:r>
                        <a:rPr lang="en-IE" sz="2700" b="1">
                          <a:solidFill>
                            <a:schemeClr val="bg1"/>
                          </a:solidFill>
                        </a:rPr>
                        <a:t>Visual</a:t>
                      </a:r>
                      <a:endParaRPr lang="en-IE" sz="2700">
                        <a:solidFill>
                          <a:schemeClr val="bg1"/>
                        </a:solidFill>
                      </a:endParaRPr>
                    </a:p>
                  </a:txBody>
                  <a:tcPr marL="134825" marR="134825" marT="67413" marB="6741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700" b="1">
                          <a:solidFill>
                            <a:schemeClr val="bg1"/>
                          </a:solidFill>
                        </a:rPr>
                        <a:t>Motion</a:t>
                      </a:r>
                      <a:endParaRPr lang="en-IE" sz="2700">
                        <a:solidFill>
                          <a:schemeClr val="bg1"/>
                        </a:solidFill>
                      </a:endParaRPr>
                    </a:p>
                  </a:txBody>
                  <a:tcPr marL="134825" marR="134825" marT="67413" marB="6741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700" b="1">
                          <a:solidFill>
                            <a:schemeClr val="bg1"/>
                          </a:solidFill>
                        </a:rPr>
                        <a:t>Tone</a:t>
                      </a:r>
                      <a:endParaRPr lang="en-IE" sz="2700">
                        <a:solidFill>
                          <a:schemeClr val="bg1"/>
                        </a:solidFill>
                      </a:endParaRPr>
                    </a:p>
                  </a:txBody>
                  <a:tcPr marL="134825" marR="134825" marT="67413" marB="67413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700" b="1" dirty="0">
                          <a:solidFill>
                            <a:schemeClr val="bg1"/>
                          </a:solidFill>
                        </a:rPr>
                        <a:t>Style</a:t>
                      </a:r>
                      <a:endParaRPr lang="en-IE" sz="2700" dirty="0">
                        <a:solidFill>
                          <a:schemeClr val="bg1"/>
                        </a:solidFill>
                      </a:endParaRPr>
                    </a:p>
                  </a:txBody>
                  <a:tcPr marL="134825" marR="134825" marT="67413" marB="67413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55967"/>
                  </a:ext>
                </a:extLst>
              </a:tr>
              <a:tr h="1179167"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soft, dreamy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smooth, slow, fluid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playful, formal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retro, brutalist</a:t>
                      </a:r>
                    </a:p>
                  </a:txBody>
                  <a:tcPr marL="134825" marR="134825" marT="67413" marB="67413" anchor="ctr"/>
                </a:tc>
                <a:extLst>
                  <a:ext uri="{0D108BD9-81ED-4DB2-BD59-A6C34878D82A}">
                    <a16:rowId xmlns:a16="http://schemas.microsoft.com/office/drawing/2014/main" val="1795781598"/>
                  </a:ext>
                </a:extLst>
              </a:tr>
              <a:tr h="1179167"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cozy, warm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springy, elastic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gentle, sharp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minimal, maximal</a:t>
                      </a:r>
                    </a:p>
                  </a:txBody>
                  <a:tcPr marL="134825" marR="134825" marT="67413" marB="67413" anchor="ctr"/>
                </a:tc>
                <a:extLst>
                  <a:ext uri="{0D108BD9-81ED-4DB2-BD59-A6C34878D82A}">
                    <a16:rowId xmlns:a16="http://schemas.microsoft.com/office/drawing/2014/main" val="3561327141"/>
                  </a:ext>
                </a:extLst>
              </a:tr>
              <a:tr h="1179167"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dark, moody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quick, responsive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calming, bold</a:t>
                      </a:r>
                    </a:p>
                  </a:txBody>
                  <a:tcPr marL="134825" marR="134825" marT="67413" marB="67413" anchor="ctr"/>
                </a:tc>
                <a:tc>
                  <a:txBody>
                    <a:bodyPr/>
                    <a:lstStyle/>
                    <a:p>
                      <a:r>
                        <a:rPr lang="en-IE" sz="27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glassy, grainy</a:t>
                      </a:r>
                    </a:p>
                  </a:txBody>
                  <a:tcPr marL="134825" marR="134825" marT="67413" marB="67413" anchor="ctr"/>
                </a:tc>
                <a:extLst>
                  <a:ext uri="{0D108BD9-81ED-4DB2-BD59-A6C34878D82A}">
                    <a16:rowId xmlns:a16="http://schemas.microsoft.com/office/drawing/2014/main" val="2386074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7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7EFACC-5120-692D-8FB0-F45CC0730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22081-FF2D-C5AA-F1A4-27D930C5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Vibe Coding: Prompt Guide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D8070-83B9-7B68-6CBE-39FC34646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Refinement Prompts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“Make it feel lighter/more playful.”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“Use serif fonts for a vintage vibe.”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“Add hover effects that feel soft.”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“Convert this to Vue instead of React.”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“Can you simplify the layout?”</a:t>
            </a:r>
          </a:p>
        </p:txBody>
      </p:sp>
    </p:spTree>
    <p:extLst>
      <p:ext uri="{BB962C8B-B14F-4D97-AF65-F5344CB8AC3E}">
        <p14:creationId xmlns:p14="http://schemas.microsoft.com/office/powerpoint/2010/main" val="178864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FDEC4D-E4A2-1E4A-875A-A6721ED48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/>
              <a:t>Best Practices</a:t>
            </a:r>
            <a:endParaRPr lang="en-IE" sz="5400"/>
          </a:p>
        </p:txBody>
      </p:sp>
      <p:sp>
        <p:nvSpPr>
          <p:cNvPr id="7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A2A4A8FA-7C16-C501-2EB4-9B20C5FC1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288001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955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6C9B9-7AA9-9913-222C-27544CCB5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3A1CE-7EDB-BC97-36E4-3FC761BE1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Vibe Coding: Risks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A15C5-5F86-44B4-6161-016FA09DF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b="1" dirty="0"/>
              <a:t>Understanding: </a:t>
            </a:r>
          </a:p>
          <a:p>
            <a:pPr lvl="1"/>
            <a:r>
              <a:rPr lang="en-GB" sz="2800" dirty="0"/>
              <a:t>The GenAI doesn’t understand anything, so it’s up to you understand the code even if you didn’t write it. </a:t>
            </a:r>
          </a:p>
          <a:p>
            <a:r>
              <a:rPr lang="en-GB" sz="3200" b="1" dirty="0"/>
              <a:t>Debugging bottlenecks: </a:t>
            </a:r>
          </a:p>
          <a:p>
            <a:pPr lvl="1"/>
            <a:r>
              <a:rPr lang="en-GB" sz="2800" dirty="0"/>
              <a:t>What happens when something breaks? </a:t>
            </a:r>
          </a:p>
          <a:p>
            <a:r>
              <a:rPr lang="en-GB" sz="3200" b="1" dirty="0"/>
              <a:t>Security issues: </a:t>
            </a:r>
          </a:p>
          <a:p>
            <a:pPr lvl="1"/>
            <a:r>
              <a:rPr lang="en-GB" sz="2800" dirty="0"/>
              <a:t>AI might introduce silent vulnerabilities. </a:t>
            </a:r>
          </a:p>
          <a:p>
            <a:r>
              <a:rPr lang="en-GB" sz="3200" b="1" dirty="0"/>
              <a:t>Ethical concerns: </a:t>
            </a:r>
          </a:p>
          <a:p>
            <a:pPr lvl="1"/>
            <a:r>
              <a:rPr lang="en-GB" sz="2800" dirty="0"/>
              <a:t>Who owns the generated code?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579717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1E8DE-D4BA-2C0C-A2AF-7563729AF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7E58D-8E41-FB52-BBC6-946F1139A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Vibe Coding: Risks</a:t>
            </a:r>
            <a:endParaRPr lang="en-I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423A9D-B0D2-A409-CD65-252F52A3A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Contradictions</a:t>
            </a:r>
          </a:p>
          <a:p>
            <a:r>
              <a:rPr lang="en-GB" dirty="0"/>
              <a:t>Repetition</a:t>
            </a:r>
          </a:p>
          <a:p>
            <a:r>
              <a:rPr lang="en-GB" dirty="0"/>
              <a:t>Ambiguity</a:t>
            </a:r>
          </a:p>
          <a:p>
            <a:r>
              <a:rPr lang="en-GB" dirty="0"/>
              <a:t>Stereotyping</a:t>
            </a:r>
          </a:p>
          <a:p>
            <a:r>
              <a:rPr lang="en-GB" dirty="0"/>
              <a:t>Hallucinations</a:t>
            </a:r>
          </a:p>
          <a:p>
            <a:r>
              <a:rPr lang="en-GB" dirty="0"/>
              <a:t>Bias</a:t>
            </a:r>
          </a:p>
          <a:p>
            <a:r>
              <a:rPr lang="en-GB" dirty="0"/>
              <a:t>Overgeneralization</a:t>
            </a:r>
          </a:p>
          <a:p>
            <a:r>
              <a:rPr lang="en-GB" dirty="0"/>
              <a:t>Toxicity</a:t>
            </a:r>
            <a:endParaRPr lang="en-IE" dirty="0"/>
          </a:p>
        </p:txBody>
      </p:sp>
      <p:pic>
        <p:nvPicPr>
          <p:cNvPr id="12" name="Content Placeholder 6" descr="A blue and white poster with text&#10;&#10;AI-generated content may be incorrect.">
            <a:extLst>
              <a:ext uri="{FF2B5EF4-FFF2-40B4-BE49-F238E27FC236}">
                <a16:creationId xmlns:a16="http://schemas.microsoft.com/office/drawing/2014/main" id="{5450695C-7E78-D8EB-E590-11BA257C4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1" y="7711"/>
            <a:ext cx="5257801" cy="669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61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1AF44-5CE9-7CAD-19F1-F284E2F7F8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6B310-57F0-C682-456E-89A070AA9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Vibe Coding: Benefits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B0810-6F46-F01F-1E3E-8248B826A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Accessibility: </a:t>
            </a:r>
          </a:p>
          <a:p>
            <a:pPr lvl="1"/>
            <a:r>
              <a:rPr lang="en-GB" sz="2800" dirty="0"/>
              <a:t>Lowers the barrier to entry for software development, enabling non-programmers to create applications. </a:t>
            </a:r>
          </a:p>
          <a:p>
            <a:r>
              <a:rPr lang="en-GB" sz="3200" b="1" dirty="0"/>
              <a:t>Efficiency: </a:t>
            </a:r>
          </a:p>
          <a:p>
            <a:pPr lvl="1"/>
            <a:r>
              <a:rPr lang="en-GB" sz="2800" dirty="0"/>
              <a:t>Accelerates the development process by automating routine coding tasks. </a:t>
            </a:r>
          </a:p>
          <a:p>
            <a:r>
              <a:rPr lang="en-GB" sz="3200" b="1" dirty="0"/>
              <a:t>Creativity: </a:t>
            </a:r>
          </a:p>
          <a:p>
            <a:pPr lvl="1"/>
            <a:r>
              <a:rPr lang="en-GB" sz="2800" dirty="0"/>
              <a:t>Allows developers to focus on high-level design and functionality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87653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19ADC-3D6E-AB9C-EEC9-E51629E35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B86F0-584E-4CB9-4A9A-B95E30FE1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A59B-8605-B51A-3A69-D7D29CEA5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Vibe coding is not the end of programming - it's the beginning of a new kind of creative-human/AI collaboration.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1618782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8072E-3933-92D4-4315-4CE3FDE1B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34251BD-1150-7FD1-422A-4557D2BD1AE4}"/>
              </a:ext>
            </a:extLst>
          </p:cNvPr>
          <p:cNvSpPr txBox="1">
            <a:spLocks/>
          </p:cNvSpPr>
          <p:nvPr/>
        </p:nvSpPr>
        <p:spPr>
          <a:xfrm>
            <a:off x="5486400" y="687790"/>
            <a:ext cx="5802680" cy="18050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</a:t>
            </a:r>
          </a:p>
          <a:p>
            <a:pPr algn="l">
              <a:spcAft>
                <a:spcPts val="600"/>
              </a:spcAft>
            </a:pPr>
            <a:r>
              <a:rPr lang="en-IE" sz="4800" b="1" dirty="0">
                <a:solidFill>
                  <a:schemeClr val="tx2"/>
                </a:solidFill>
              </a:rPr>
              <a:t>Vibe Engineering</a:t>
            </a:r>
            <a:r>
              <a:rPr lang="en-US" sz="4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20" name="Graphic 19" descr="Help">
            <a:extLst>
              <a:ext uri="{FF2B5EF4-FFF2-40B4-BE49-F238E27FC236}">
                <a16:creationId xmlns:a16="http://schemas.microsoft.com/office/drawing/2014/main" id="{CE81337B-2FFB-9833-89F9-05F66041D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7424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52DB46-D894-408F-A405-2CF0870FE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2DAC75-89A7-B6F4-4AB1-52F5711F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1153572"/>
            <a:ext cx="3473577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What is Vibe Engineering?</a:t>
            </a:r>
            <a:endParaRPr lang="en-IE" b="1" dirty="0">
              <a:solidFill>
                <a:srgbClr val="FFFFFF"/>
              </a:solidFill>
            </a:endParaRP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76D0-0B55-C0AE-1580-6A933B788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“Vibe Engineering” is a strategic approach to software development that treats AI not merely as a tool but as a collaborative team member. </a:t>
            </a:r>
          </a:p>
          <a:p>
            <a:endParaRPr lang="en-GB" dirty="0"/>
          </a:p>
          <a:p>
            <a:r>
              <a:rPr lang="en-GB" dirty="0"/>
              <a:t>It involves reimagining how software teams operate by integrating AI into every facet of the development lifecycle.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752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rio-HYD-Cloud-Banner » Brio Technologies Private Limited">
            <a:extLst>
              <a:ext uri="{FF2B5EF4-FFF2-40B4-BE49-F238E27FC236}">
                <a16:creationId xmlns:a16="http://schemas.microsoft.com/office/drawing/2014/main" id="{5C84A97B-38FD-9ACB-6CE3-9153915DB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7" y="365125"/>
            <a:ext cx="1051559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56AC5A-A420-53B3-5ABB-786AD7D2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B7804-9015-5659-EC51-9C9121E7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/>
              <a:t>What is Vibe Coding?</a:t>
            </a:r>
          </a:p>
          <a:p>
            <a:pPr lvl="1"/>
            <a:r>
              <a:rPr lang="en-IE" sz="3200" dirty="0"/>
              <a:t>Developer Workflow</a:t>
            </a:r>
          </a:p>
          <a:p>
            <a:pPr lvl="1"/>
            <a:r>
              <a:rPr lang="en-IE" sz="3200" dirty="0"/>
              <a:t>Vibe Coding Tools</a:t>
            </a:r>
          </a:p>
          <a:p>
            <a:pPr lvl="1"/>
            <a:r>
              <a:rPr lang="en-IE" sz="3200" dirty="0"/>
              <a:t>Best Practices</a:t>
            </a:r>
          </a:p>
          <a:p>
            <a:pPr lvl="1"/>
            <a:r>
              <a:rPr lang="en-IE" sz="3200" dirty="0"/>
              <a:t>Risks and Benefits</a:t>
            </a:r>
          </a:p>
          <a:p>
            <a:r>
              <a:rPr lang="en-GB" sz="3600" dirty="0"/>
              <a:t>What is Vibe Engineering?</a:t>
            </a:r>
          </a:p>
          <a:p>
            <a:pPr lvl="1"/>
            <a:r>
              <a:rPr lang="en-GB" sz="3200" dirty="0"/>
              <a:t>Principles of VE</a:t>
            </a:r>
          </a:p>
          <a:p>
            <a:pPr lvl="1"/>
            <a:r>
              <a:rPr lang="en-GB" sz="3200" dirty="0"/>
              <a:t>Organisational Implications</a:t>
            </a:r>
          </a:p>
        </p:txBody>
      </p:sp>
    </p:spTree>
    <p:extLst>
      <p:ext uri="{BB962C8B-B14F-4D97-AF65-F5344CB8AC3E}">
        <p14:creationId xmlns:p14="http://schemas.microsoft.com/office/powerpoint/2010/main" val="321388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BA9E3-CD20-0E94-2628-B9BD8A6FA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DDF19-7277-798D-C5DE-649C27DB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Vibe Coding vs Vibe Engineering</a:t>
            </a:r>
            <a:endParaRPr lang="en-IE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8819A15D-AF1B-6153-F2A8-D52956E2B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008371"/>
              </p:ext>
            </p:extLst>
          </p:nvPr>
        </p:nvGraphicFramePr>
        <p:xfrm>
          <a:off x="838200" y="1814740"/>
          <a:ext cx="1051559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570328509"/>
                    </a:ext>
                  </a:extLst>
                </a:gridCol>
                <a:gridCol w="3298371">
                  <a:extLst>
                    <a:ext uri="{9D8B030D-6E8A-4147-A177-3AD203B41FA5}">
                      <a16:colId xmlns:a16="http://schemas.microsoft.com/office/drawing/2014/main" val="754159191"/>
                    </a:ext>
                  </a:extLst>
                </a:gridCol>
                <a:gridCol w="4474026">
                  <a:extLst>
                    <a:ext uri="{9D8B030D-6E8A-4147-A177-3AD203B41FA5}">
                      <a16:colId xmlns:a16="http://schemas.microsoft.com/office/drawing/2014/main" val="3361330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Vibe Coding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Vibe Engineering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015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Focus</a:t>
                      </a:r>
                      <a:endParaRPr lang="en-I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Individual productivity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Organizational transformation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71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AI Role</a:t>
                      </a:r>
                      <a:endParaRPr lang="en-I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Assistant generating code snippets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Collaborative team member with responsibilities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7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Workflow</a:t>
                      </a:r>
                      <a:endParaRPr lang="en-I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Prompt-based code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Structured workflows integrating 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96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Quality Assurance</a:t>
                      </a:r>
                      <a:endParaRPr lang="en-I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Manual testing and refinement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Automated verification and feedback loops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630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Knowledge Management</a:t>
                      </a:r>
                      <a:endParaRPr lang="en-IE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Ad-hoc context 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Persistent memory systems for context retention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605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733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07AC4-8273-1E6D-DFEB-60349565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Core Principles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DB295-B9DB-81A2-C16F-84033414D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656"/>
            <a:ext cx="10515600" cy="5061857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AI as a First-Class Team Member</a:t>
            </a:r>
            <a:r>
              <a:rPr lang="en-GB" dirty="0"/>
              <a:t>: AI agents are assigned defined responsibilities and capabilities, collaborating alongside human developers.​ </a:t>
            </a:r>
          </a:p>
          <a:p>
            <a:r>
              <a:rPr lang="en-GB" b="1" dirty="0"/>
              <a:t>Verification-Driven Development</a:t>
            </a:r>
            <a:r>
              <a:rPr lang="en-GB" dirty="0"/>
              <a:t>: Implementing systematic testing and automated feedback loops to ensure quality and reliability.​</a:t>
            </a:r>
          </a:p>
          <a:p>
            <a:r>
              <a:rPr lang="en-GB" b="1" dirty="0"/>
              <a:t>Structured Workflows</a:t>
            </a:r>
            <a:r>
              <a:rPr lang="en-GB" dirty="0"/>
              <a:t>: Designing architectural patterns that leverage AI's strengths while mitigating its limitations.​ </a:t>
            </a:r>
          </a:p>
          <a:p>
            <a:r>
              <a:rPr lang="en-GB" b="1" dirty="0"/>
              <a:t>Relentless Knowledge Capture</a:t>
            </a:r>
            <a:r>
              <a:rPr lang="en-GB" dirty="0"/>
              <a:t>: Maintaining context across AI interactions through persistent memory systems to preserve organizational knowledge.​</a:t>
            </a:r>
          </a:p>
          <a:p>
            <a:r>
              <a:rPr lang="en-GB" b="1" dirty="0"/>
              <a:t>Human Strategic Direction</a:t>
            </a:r>
            <a:r>
              <a:rPr lang="en-GB" dirty="0"/>
              <a:t>: Focusing human expertise on architectural decisions and critical thinking, guiding AI contributions effectively.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7499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F27028-4150-4DA5-CE29-D81B6483B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35A30C-D4FC-DDCA-CE56-52BE94F8B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Vibe Engineering Tools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DD3ADB-1FA2-D48E-8E50-2F0025E8F6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64944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4555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3A9417-AB83-2A1B-9369-CFA4D7E1F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D7CDA-B232-02A8-B30B-511678E13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Developer Workflow</a:t>
            </a:r>
            <a:endParaRPr lang="en-IE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F72AE6-173C-A8D8-A5E1-C1FFE298C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781281"/>
              </p:ext>
            </p:extLst>
          </p:nvPr>
        </p:nvGraphicFramePr>
        <p:xfrm>
          <a:off x="838200" y="1556657"/>
          <a:ext cx="10515600" cy="4713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D781CDFF-9EF0-821B-5B7B-CF64E0980B09}"/>
              </a:ext>
            </a:extLst>
          </p:cNvPr>
          <p:cNvGrpSpPr/>
          <p:nvPr/>
        </p:nvGrpSpPr>
        <p:grpSpPr>
          <a:xfrm>
            <a:off x="838200" y="1648394"/>
            <a:ext cx="10613571" cy="1780606"/>
            <a:chOff x="838200" y="1648394"/>
            <a:chExt cx="10613571" cy="1780606"/>
          </a:xfrm>
        </p:grpSpPr>
        <p:sp>
          <p:nvSpPr>
            <p:cNvPr id="3" name="Arrow: Notched Right 2">
              <a:extLst>
                <a:ext uri="{FF2B5EF4-FFF2-40B4-BE49-F238E27FC236}">
                  <a16:creationId xmlns:a16="http://schemas.microsoft.com/office/drawing/2014/main" id="{E25FB5CE-0871-9592-2F96-092DB405128A}"/>
                </a:ext>
              </a:extLst>
            </p:cNvPr>
            <p:cNvSpPr/>
            <p:nvPr/>
          </p:nvSpPr>
          <p:spPr>
            <a:xfrm>
              <a:off x="838200" y="1654629"/>
              <a:ext cx="2383971" cy="1774371"/>
            </a:xfrm>
            <a:prstGeom prst="notchedRightArrow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Arrow: Notched Right 3">
              <a:extLst>
                <a:ext uri="{FF2B5EF4-FFF2-40B4-BE49-F238E27FC236}">
                  <a16:creationId xmlns:a16="http://schemas.microsoft.com/office/drawing/2014/main" id="{983F6E5E-0C40-F92B-9B04-B78015F73952}"/>
                </a:ext>
              </a:extLst>
            </p:cNvPr>
            <p:cNvSpPr/>
            <p:nvPr/>
          </p:nvSpPr>
          <p:spPr>
            <a:xfrm>
              <a:off x="2895600" y="1654629"/>
              <a:ext cx="2383971" cy="1774371"/>
            </a:xfrm>
            <a:prstGeom prst="notchedRightArrow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6" name="Arrow: Notched Right 5">
              <a:extLst>
                <a:ext uri="{FF2B5EF4-FFF2-40B4-BE49-F238E27FC236}">
                  <a16:creationId xmlns:a16="http://schemas.microsoft.com/office/drawing/2014/main" id="{74F303A2-0252-FAD4-723F-AF6A9C523ABD}"/>
                </a:ext>
              </a:extLst>
            </p:cNvPr>
            <p:cNvSpPr/>
            <p:nvPr/>
          </p:nvSpPr>
          <p:spPr>
            <a:xfrm>
              <a:off x="4953000" y="1648394"/>
              <a:ext cx="2383971" cy="1774371"/>
            </a:xfrm>
            <a:prstGeom prst="notchedRightArrow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Arrow: Notched Right 6">
              <a:extLst>
                <a:ext uri="{FF2B5EF4-FFF2-40B4-BE49-F238E27FC236}">
                  <a16:creationId xmlns:a16="http://schemas.microsoft.com/office/drawing/2014/main" id="{080189D2-C698-830D-BB46-045005E08065}"/>
                </a:ext>
              </a:extLst>
            </p:cNvPr>
            <p:cNvSpPr/>
            <p:nvPr/>
          </p:nvSpPr>
          <p:spPr>
            <a:xfrm>
              <a:off x="7010400" y="1648394"/>
              <a:ext cx="2383971" cy="1774371"/>
            </a:xfrm>
            <a:prstGeom prst="notchedRightArrow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8" name="Arrow: Notched Right 7">
              <a:extLst>
                <a:ext uri="{FF2B5EF4-FFF2-40B4-BE49-F238E27FC236}">
                  <a16:creationId xmlns:a16="http://schemas.microsoft.com/office/drawing/2014/main" id="{CAAEA933-92E5-B9CB-059B-E62DE636942A}"/>
                </a:ext>
              </a:extLst>
            </p:cNvPr>
            <p:cNvSpPr/>
            <p:nvPr/>
          </p:nvSpPr>
          <p:spPr>
            <a:xfrm>
              <a:off x="9067800" y="1648394"/>
              <a:ext cx="2383971" cy="1774371"/>
            </a:xfrm>
            <a:prstGeom prst="notchedRightArrow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392124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0FEA72-FDE3-1327-56AE-343134809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704B7-4F49-8CA0-3DE9-9FDCB95C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Organisation Implications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4729C-A265-25B6-556D-950B55310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657"/>
            <a:ext cx="10515600" cy="4713514"/>
          </a:xfrm>
        </p:spPr>
        <p:txBody>
          <a:bodyPr>
            <a:normAutofit/>
          </a:bodyPr>
          <a:lstStyle/>
          <a:p>
            <a:r>
              <a:rPr lang="en-IE" sz="4000" b="1" dirty="0"/>
              <a:t>How team roles change: </a:t>
            </a:r>
          </a:p>
          <a:p>
            <a:pPr lvl="1"/>
            <a:r>
              <a:rPr lang="en-IE" sz="3600" dirty="0"/>
              <a:t>less boilerplate, more design/strategy. </a:t>
            </a:r>
          </a:p>
          <a:p>
            <a:r>
              <a:rPr lang="en-IE" sz="4000" b="1" dirty="0"/>
              <a:t>Challenges: </a:t>
            </a:r>
          </a:p>
          <a:p>
            <a:pPr lvl="1"/>
            <a:r>
              <a:rPr lang="en-IE" sz="3600" dirty="0"/>
              <a:t>trust, code quality, AI oversight, onboarding. </a:t>
            </a:r>
          </a:p>
          <a:p>
            <a:r>
              <a:rPr lang="en-IE" sz="4000" b="1" dirty="0"/>
              <a:t>What’s emerging: </a:t>
            </a:r>
          </a:p>
          <a:p>
            <a:pPr lvl="1"/>
            <a:r>
              <a:rPr lang="en-IE" sz="3600" dirty="0"/>
              <a:t>AI-augmented org charts, agent-driven sprints.</a:t>
            </a:r>
          </a:p>
        </p:txBody>
      </p:sp>
    </p:spTree>
    <p:extLst>
      <p:ext uri="{BB962C8B-B14F-4D97-AF65-F5344CB8AC3E}">
        <p14:creationId xmlns:p14="http://schemas.microsoft.com/office/powerpoint/2010/main" val="2154072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47,200+ Thank You Stock Illustrations, Royalty-Free Vector Graphics &amp; Clip  Art - iStock | Thank you card, Appreciation, Gratitude">
            <a:extLst>
              <a:ext uri="{FF2B5EF4-FFF2-40B4-BE49-F238E27FC236}">
                <a16:creationId xmlns:a16="http://schemas.microsoft.com/office/drawing/2014/main" id="{A3470226-4579-C8E9-2E22-AF099CB38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003" y="590388"/>
            <a:ext cx="6691993" cy="567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C5B834-7058-E090-970B-2452979C2F85}"/>
              </a:ext>
            </a:extLst>
          </p:cNvPr>
          <p:cNvSpPr txBox="1">
            <a:spLocks/>
          </p:cNvSpPr>
          <p:nvPr/>
        </p:nvSpPr>
        <p:spPr>
          <a:xfrm>
            <a:off x="6717080" y="687790"/>
            <a:ext cx="4572000" cy="18050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</a:t>
            </a:r>
          </a:p>
          <a:p>
            <a:pPr algn="l">
              <a:spcAft>
                <a:spcPts val="600"/>
              </a:spcAft>
            </a:pPr>
            <a:r>
              <a:rPr lang="en-IE" sz="4800" b="1" dirty="0">
                <a:solidFill>
                  <a:schemeClr val="tx2"/>
                </a:solidFill>
              </a:rPr>
              <a:t>Vibe Coding</a:t>
            </a:r>
            <a:r>
              <a:rPr lang="en-US" sz="4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20" name="Graphic 19" descr="Help">
            <a:extLst>
              <a:ext uri="{FF2B5EF4-FFF2-40B4-BE49-F238E27FC236}">
                <a16:creationId xmlns:a16="http://schemas.microsoft.com/office/drawing/2014/main" id="{9E2E9D26-4471-A09A-C8D4-1B8A831CA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4510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A3267D-1757-5DDE-F39B-88478DF1F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10" y="1153572"/>
            <a:ext cx="3502424" cy="44611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FF"/>
                </a:solidFill>
              </a:rPr>
              <a:t>What is Vibe Coding?</a:t>
            </a:r>
            <a:endParaRPr lang="en-IE" sz="5400" b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4CB54-A6A2-7125-F618-88A1C8E80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91344"/>
            <a:ext cx="7639918" cy="5585619"/>
          </a:xfrm>
        </p:spPr>
        <p:txBody>
          <a:bodyPr anchor="ctr">
            <a:normAutofit/>
          </a:bodyPr>
          <a:lstStyle/>
          <a:p>
            <a:r>
              <a:rPr lang="en-GB" sz="3600" dirty="0"/>
              <a:t>“Vibe coding” is the use of natural language to program via generative AI. So the coding is done by expressing intent or a “vibe,” rather than writing logic line by line.</a:t>
            </a:r>
          </a:p>
          <a:p>
            <a:endParaRPr lang="en-GB" sz="3600" dirty="0"/>
          </a:p>
          <a:p>
            <a:r>
              <a:rPr lang="en-GB" sz="3600" dirty="0"/>
              <a:t>“</a:t>
            </a:r>
            <a:r>
              <a:rPr lang="en-GB" sz="3600" i="1" dirty="0"/>
              <a:t>You just say things, run things, and it mostly works.</a:t>
            </a:r>
            <a:r>
              <a:rPr lang="en-GB" sz="3600" dirty="0"/>
              <a:t>” - </a:t>
            </a:r>
            <a:r>
              <a:rPr lang="en-GB" sz="2400" dirty="0"/>
              <a:t>Andrej </a:t>
            </a:r>
            <a:r>
              <a:rPr lang="en-GB" sz="2400" dirty="0" err="1"/>
              <a:t>Karpathy</a:t>
            </a:r>
            <a:r>
              <a:rPr lang="en-GB" sz="2400" dirty="0"/>
              <a:t>, OpenAI</a:t>
            </a:r>
            <a:endParaRPr lang="en-GB" sz="3600" dirty="0"/>
          </a:p>
          <a:p>
            <a:pPr marL="0" indent="0">
              <a:buNone/>
            </a:pP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416267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B7B7E-CF3F-27C5-337C-C1729130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2" y="696684"/>
            <a:ext cx="5479719" cy="724737"/>
          </a:xfrm>
        </p:spPr>
        <p:txBody>
          <a:bodyPr anchor="b">
            <a:normAutofit/>
          </a:bodyPr>
          <a:lstStyle/>
          <a:p>
            <a:r>
              <a:rPr lang="en-GB" sz="3200" dirty="0"/>
              <a:t>What is Vibe Coding?</a:t>
            </a:r>
            <a:endParaRPr lang="en-I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47B0A-EE83-47CD-8881-E9602579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1611086"/>
            <a:ext cx="6519697" cy="4550230"/>
          </a:xfrm>
        </p:spPr>
        <p:txBody>
          <a:bodyPr anchor="t">
            <a:normAutofit lnSpcReduction="10000"/>
          </a:bodyPr>
          <a:lstStyle/>
          <a:p>
            <a:r>
              <a:rPr lang="en-GB" sz="2400" dirty="0"/>
              <a:t>A </a:t>
            </a:r>
            <a:r>
              <a:rPr lang="en-GB" sz="2400" b="1" dirty="0"/>
              <a:t>simple analogy </a:t>
            </a:r>
            <a:r>
              <a:rPr lang="en-GB" sz="2400" dirty="0"/>
              <a:t>would be hiring your own personal shopper to buy clothes for you. </a:t>
            </a:r>
          </a:p>
          <a:p>
            <a:pPr lvl="1"/>
            <a:r>
              <a:rPr lang="en-GB" dirty="0"/>
              <a:t>You describe the look or feel of clothes you want (e.g. "</a:t>
            </a:r>
            <a:r>
              <a:rPr lang="en-GB" i="1" dirty="0"/>
              <a:t>I need a cozy set of summer outfits</a:t>
            </a:r>
            <a:r>
              <a:rPr lang="en-GB" dirty="0"/>
              <a:t>")</a:t>
            </a:r>
          </a:p>
          <a:p>
            <a:pPr lvl="1"/>
            <a:r>
              <a:rPr lang="en-GB" dirty="0"/>
              <a:t>The shopper interprets your intent and curates outfits</a:t>
            </a:r>
          </a:p>
          <a:p>
            <a:pPr lvl="1"/>
            <a:r>
              <a:rPr lang="en-GB" dirty="0"/>
              <a:t>You try things on, give feedback ("</a:t>
            </a:r>
            <a:r>
              <a:rPr lang="en-GB" i="1" dirty="0"/>
              <a:t>Too formal</a:t>
            </a:r>
            <a:r>
              <a:rPr lang="en-GB" dirty="0"/>
              <a:t>", "</a:t>
            </a:r>
            <a:r>
              <a:rPr lang="en-GB" i="1" dirty="0"/>
              <a:t>Try warmer tones</a:t>
            </a:r>
            <a:r>
              <a:rPr lang="en-GB" dirty="0"/>
              <a:t>")</a:t>
            </a:r>
          </a:p>
          <a:p>
            <a:pPr lvl="1"/>
            <a:r>
              <a:rPr lang="en-GB" dirty="0"/>
              <a:t>The shopper handles the technical side: sizing, brands, inventory</a:t>
            </a:r>
          </a:p>
          <a:p>
            <a:pPr lvl="1"/>
            <a:r>
              <a:rPr lang="en-GB" dirty="0"/>
              <a:t>The shopper speeds up your process but doesn’t remove your taste or final judgment</a:t>
            </a:r>
            <a:endParaRPr lang="en-IE" dirty="0"/>
          </a:p>
        </p:txBody>
      </p:sp>
      <p:pic>
        <p:nvPicPr>
          <p:cNvPr id="5" name="Picture 4" descr="Paper doll dresses">
            <a:extLst>
              <a:ext uri="{FF2B5EF4-FFF2-40B4-BE49-F238E27FC236}">
                <a16:creationId xmlns:a16="http://schemas.microsoft.com/office/drawing/2014/main" id="{23CD3453-E2A8-97D0-149B-2D77A2551B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839" r="27624" b="-1"/>
          <a:stretch/>
        </p:blipFill>
        <p:spPr>
          <a:xfrm>
            <a:off x="7270812" y="10"/>
            <a:ext cx="4921187" cy="685799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CE57D37-C2D0-066B-1AE3-6F4244344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24DCA44-89CF-872A-903F-96C50780E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0CC4F5-AC85-FFFA-7EB5-33C4FCE90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644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2AB580-1AE0-836E-1C9D-4B273143B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mputer script on a screen">
            <a:extLst>
              <a:ext uri="{FF2B5EF4-FFF2-40B4-BE49-F238E27FC236}">
                <a16:creationId xmlns:a16="http://schemas.microsoft.com/office/drawing/2014/main" id="{66B7A0F0-4D73-9500-FE0F-772DBDADDA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164" r="45936" b="-1"/>
          <a:stretch/>
        </p:blipFill>
        <p:spPr>
          <a:xfrm>
            <a:off x="7270812" y="10"/>
            <a:ext cx="4921187" cy="685799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8CE57D37-C2D0-066B-1AE3-6F4244344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24DCA44-89CF-872A-903F-96C50780E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0CC4F5-AC85-FFFA-7EB5-33C4FCE90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6ED18432-D5C1-E727-0181-F33A4A36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2" y="696684"/>
            <a:ext cx="5479719" cy="724737"/>
          </a:xfrm>
        </p:spPr>
        <p:txBody>
          <a:bodyPr anchor="b">
            <a:normAutofit/>
          </a:bodyPr>
          <a:lstStyle/>
          <a:p>
            <a:r>
              <a:rPr lang="en-GB" sz="3200" dirty="0"/>
              <a:t>What is Vibe Coding?</a:t>
            </a:r>
            <a:endParaRPr lang="en-IE" sz="32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A3D9759-C5A6-CBA7-F96C-EB0D10FFF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1611086"/>
            <a:ext cx="6519697" cy="4855028"/>
          </a:xfrm>
        </p:spPr>
        <p:txBody>
          <a:bodyPr anchor="t">
            <a:normAutofit lnSpcReduction="10000"/>
          </a:bodyPr>
          <a:lstStyle/>
          <a:p>
            <a:r>
              <a:rPr lang="en-GB" sz="2400" dirty="0"/>
              <a:t>So for Vibe Coding. </a:t>
            </a:r>
          </a:p>
          <a:p>
            <a:pPr lvl="1"/>
            <a:r>
              <a:rPr lang="en-GB" dirty="0"/>
              <a:t>You describe the vibe or function of the software you want (</a:t>
            </a:r>
            <a:r>
              <a:rPr lang="en-GB" dirty="0" err="1"/>
              <a:t>e,g</a:t>
            </a:r>
            <a:r>
              <a:rPr lang="en-GB" dirty="0"/>
              <a:t>, "</a:t>
            </a:r>
            <a:r>
              <a:rPr lang="en-GB" i="1" dirty="0"/>
              <a:t>Build a cozy landing page with soft gradients and gentle animations</a:t>
            </a:r>
            <a:r>
              <a:rPr lang="en-GB" dirty="0"/>
              <a:t>")</a:t>
            </a:r>
          </a:p>
          <a:p>
            <a:pPr lvl="1"/>
            <a:r>
              <a:rPr lang="en-GB" dirty="0"/>
              <a:t>The GenAI interprets your prompt and generates code (UI, copy, layout, animations)</a:t>
            </a:r>
          </a:p>
          <a:p>
            <a:pPr lvl="1"/>
            <a:r>
              <a:rPr lang="en-GB" dirty="0"/>
              <a:t>You test/refine the output ("</a:t>
            </a:r>
            <a:r>
              <a:rPr lang="en-GB" i="1" dirty="0"/>
              <a:t>Make it simpler</a:t>
            </a:r>
            <a:r>
              <a:rPr lang="en-GB" dirty="0"/>
              <a:t>", "</a:t>
            </a:r>
            <a:r>
              <a:rPr lang="en-GB" i="1" dirty="0"/>
              <a:t>Use a pastel palette</a:t>
            </a:r>
            <a:r>
              <a:rPr lang="en-GB" dirty="0"/>
              <a:t>", "</a:t>
            </a:r>
            <a:r>
              <a:rPr lang="en-GB" i="1" dirty="0"/>
              <a:t>Add spring easing</a:t>
            </a:r>
            <a:r>
              <a:rPr lang="en-GB" dirty="0"/>
              <a:t>")</a:t>
            </a:r>
          </a:p>
          <a:p>
            <a:pPr lvl="1"/>
            <a:r>
              <a:rPr lang="en-IE" dirty="0"/>
              <a:t>The GenAI handles implementation: syntax, layout logic, libraries</a:t>
            </a:r>
            <a:endParaRPr lang="en-GB" dirty="0"/>
          </a:p>
          <a:p>
            <a:pPr lvl="1"/>
            <a:r>
              <a:rPr lang="en-GB" dirty="0"/>
              <a:t>The AI accelerates development, but you still review, edit, and deploy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959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D5B56-5AE0-CDBC-58DC-372037A9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Developer Workflow</a:t>
            </a:r>
            <a:endParaRPr lang="en-IE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FF14DA9-0183-4F12-E0AA-E1548BA3C6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9782279"/>
              </p:ext>
            </p:extLst>
          </p:nvPr>
        </p:nvGraphicFramePr>
        <p:xfrm>
          <a:off x="747485" y="719666"/>
          <a:ext cx="1085668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67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955C4A-F72C-4FD9-C38A-FF35867F6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0BBCBB-DD0E-29DB-97AD-D00C9B09C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Vibe Coding Tools</a:t>
            </a:r>
            <a:endParaRPr lang="en-IE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4AC898-25C3-5E23-14A3-62AD695965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63720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428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EB110-BE9E-B08B-8D28-936EEB191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Vibe Coding: Prompt Guide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95A19-41AD-D676-40C9-BA680CFB3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Structure for Effective Prompts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1. Intent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What are you building? 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2. Vibe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What should it *feel* like? 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3. Style/Constraints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Tech stack, design choices, features 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4. Output format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What do you want returned?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82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3897</TotalTime>
  <Words>1054</Words>
  <Application>Microsoft Office PowerPoint</Application>
  <PresentationFormat>Widescreen</PresentationFormat>
  <Paragraphs>177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Aptos</vt:lpstr>
      <vt:lpstr>Aptos Display</vt:lpstr>
      <vt:lpstr>Arial</vt:lpstr>
      <vt:lpstr>Courier New</vt:lpstr>
      <vt:lpstr>Office Theme</vt:lpstr>
      <vt:lpstr>Vibe Coding and Vibe Engineering</vt:lpstr>
      <vt:lpstr>Contents</vt:lpstr>
      <vt:lpstr>PowerPoint Presentation</vt:lpstr>
      <vt:lpstr>What is Vibe Coding?</vt:lpstr>
      <vt:lpstr>What is Vibe Coding?</vt:lpstr>
      <vt:lpstr>What is Vibe Coding?</vt:lpstr>
      <vt:lpstr>Developer Workflow</vt:lpstr>
      <vt:lpstr>Vibe Coding Tools</vt:lpstr>
      <vt:lpstr>Vibe Coding: Prompt Guide</vt:lpstr>
      <vt:lpstr>Vibe Coding: Prompt Guide</vt:lpstr>
      <vt:lpstr>Vibe Keywords</vt:lpstr>
      <vt:lpstr>Vibe Coding: Prompt Guide</vt:lpstr>
      <vt:lpstr>Best Practices</vt:lpstr>
      <vt:lpstr>Vibe Coding: Risks</vt:lpstr>
      <vt:lpstr>Vibe Coding: Risks</vt:lpstr>
      <vt:lpstr>Vibe Coding: Benefits</vt:lpstr>
      <vt:lpstr>Summary</vt:lpstr>
      <vt:lpstr>PowerPoint Presentation</vt:lpstr>
      <vt:lpstr>What is Vibe Engineering?</vt:lpstr>
      <vt:lpstr>Vibe Coding vs Vibe Engineering</vt:lpstr>
      <vt:lpstr>Core Principles</vt:lpstr>
      <vt:lpstr>Vibe Engineering Tools</vt:lpstr>
      <vt:lpstr>Developer Workflow</vt:lpstr>
      <vt:lpstr>Organisation Implications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TU850 Sustainable Data Science and Artificial Intelligence</dc:title>
  <dc:creator>Damian Gordon</dc:creator>
  <cp:lastModifiedBy>Damian Gordon</cp:lastModifiedBy>
  <cp:revision>5</cp:revision>
  <dcterms:created xsi:type="dcterms:W3CDTF">2024-05-27T14:30:37Z</dcterms:created>
  <dcterms:modified xsi:type="dcterms:W3CDTF">2025-04-30T14:21:53Z</dcterms:modified>
</cp:coreProperties>
</file>