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73"/>
  </p:notesMasterIdLst>
  <p:sldIdLst>
    <p:sldId id="256" r:id="rId2"/>
    <p:sldId id="780" r:id="rId3"/>
    <p:sldId id="900" r:id="rId4"/>
    <p:sldId id="905" r:id="rId5"/>
    <p:sldId id="901" r:id="rId6"/>
    <p:sldId id="904" r:id="rId7"/>
    <p:sldId id="892" r:id="rId8"/>
    <p:sldId id="894" r:id="rId9"/>
    <p:sldId id="877" r:id="rId10"/>
    <p:sldId id="869" r:id="rId11"/>
    <p:sldId id="897" r:id="rId12"/>
    <p:sldId id="898" r:id="rId13"/>
    <p:sldId id="895" r:id="rId14"/>
    <p:sldId id="893" r:id="rId15"/>
    <p:sldId id="879" r:id="rId16"/>
    <p:sldId id="878" r:id="rId17"/>
    <p:sldId id="899" r:id="rId18"/>
    <p:sldId id="759" r:id="rId19"/>
    <p:sldId id="858" r:id="rId20"/>
    <p:sldId id="818" r:id="rId21"/>
    <p:sldId id="896" r:id="rId22"/>
    <p:sldId id="870" r:id="rId23"/>
    <p:sldId id="864" r:id="rId24"/>
    <p:sldId id="859" r:id="rId25"/>
    <p:sldId id="871" r:id="rId26"/>
    <p:sldId id="872" r:id="rId27"/>
    <p:sldId id="865" r:id="rId28"/>
    <p:sldId id="860" r:id="rId29"/>
    <p:sldId id="924" r:id="rId30"/>
    <p:sldId id="874" r:id="rId31"/>
    <p:sldId id="875" r:id="rId32"/>
    <p:sldId id="876" r:id="rId33"/>
    <p:sldId id="873" r:id="rId34"/>
    <p:sldId id="866" r:id="rId35"/>
    <p:sldId id="880" r:id="rId36"/>
    <p:sldId id="881" r:id="rId37"/>
    <p:sldId id="882" r:id="rId38"/>
    <p:sldId id="867" r:id="rId39"/>
    <p:sldId id="862" r:id="rId40"/>
    <p:sldId id="883" r:id="rId41"/>
    <p:sldId id="925" r:id="rId42"/>
    <p:sldId id="884" r:id="rId43"/>
    <p:sldId id="885" r:id="rId44"/>
    <p:sldId id="926" r:id="rId45"/>
    <p:sldId id="868" r:id="rId46"/>
    <p:sldId id="863" r:id="rId47"/>
    <p:sldId id="886" r:id="rId48"/>
    <p:sldId id="888" r:id="rId49"/>
    <p:sldId id="889" r:id="rId50"/>
    <p:sldId id="890" r:id="rId51"/>
    <p:sldId id="891" r:id="rId52"/>
    <p:sldId id="906" r:id="rId53"/>
    <p:sldId id="907" r:id="rId54"/>
    <p:sldId id="908" r:id="rId55"/>
    <p:sldId id="909" r:id="rId56"/>
    <p:sldId id="910" r:id="rId57"/>
    <p:sldId id="911" r:id="rId58"/>
    <p:sldId id="912" r:id="rId59"/>
    <p:sldId id="913" r:id="rId60"/>
    <p:sldId id="914" r:id="rId61"/>
    <p:sldId id="915" r:id="rId62"/>
    <p:sldId id="916" r:id="rId63"/>
    <p:sldId id="917" r:id="rId64"/>
    <p:sldId id="918" r:id="rId65"/>
    <p:sldId id="919" r:id="rId66"/>
    <p:sldId id="920" r:id="rId67"/>
    <p:sldId id="921" r:id="rId68"/>
    <p:sldId id="922" r:id="rId69"/>
    <p:sldId id="923" r:id="rId70"/>
    <p:sldId id="927" r:id="rId71"/>
    <p:sldId id="50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4EA7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8603C-C255-494D-8DA8-18BCA53F3055}" v="409" dt="2025-03-01T09:09:39.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DA99A808-C433-4857-B48D-0541486B69EB}"/>
    <pc:docChg chg="undo custSel addSld delSld modSld sldOrd">
      <pc:chgData name="Damian Gordon" userId="796278f3-970d-4a3b-8137-dc597a054133" providerId="ADAL" clId="{DA99A808-C433-4857-B48D-0541486B69EB}" dt="2025-01-30T23:39:17.685" v="4545" actId="47"/>
      <pc:docMkLst>
        <pc:docMk/>
      </pc:docMkLst>
      <pc:sldChg chg="addSp delSp modSp mod modMedia setBg addAnim delAnim">
        <pc:chgData name="Damian Gordon" userId="796278f3-970d-4a3b-8137-dc597a054133" providerId="ADAL" clId="{DA99A808-C433-4857-B48D-0541486B69EB}" dt="2025-01-24T14:41:24.255" v="30"/>
        <pc:sldMkLst>
          <pc:docMk/>
          <pc:sldMk cId="1941464876" sldId="256"/>
        </pc:sldMkLst>
        <pc:spChg chg="mod">
          <ac:chgData name="Damian Gordon" userId="796278f3-970d-4a3b-8137-dc597a054133" providerId="ADAL" clId="{DA99A808-C433-4857-B48D-0541486B69EB}" dt="2025-01-24T14:41:24.255" v="28" actId="26606"/>
          <ac:spMkLst>
            <pc:docMk/>
            <pc:sldMk cId="1941464876" sldId="256"/>
            <ac:spMk id="2" creationId="{2AFAF802-1FD5-1E70-940A-2DF641692805}"/>
          </ac:spMkLst>
        </pc:spChg>
        <pc:spChg chg="mod">
          <ac:chgData name="Damian Gordon" userId="796278f3-970d-4a3b-8137-dc597a054133" providerId="ADAL" clId="{DA99A808-C433-4857-B48D-0541486B69EB}" dt="2025-01-24T14:41:24.255" v="28" actId="26606"/>
          <ac:spMkLst>
            <pc:docMk/>
            <pc:sldMk cId="1941464876" sldId="256"/>
            <ac:spMk id="3" creationId="{35C6E67C-6691-6E69-516C-2202AB658EDF}"/>
          </ac:spMkLst>
        </pc:spChg>
        <pc:picChg chg="add">
          <ac:chgData name="Damian Gordon" userId="796278f3-970d-4a3b-8137-dc597a054133" providerId="ADAL" clId="{DA99A808-C433-4857-B48D-0541486B69EB}" dt="2025-01-24T14:41:24.255" v="28" actId="26606"/>
          <ac:picMkLst>
            <pc:docMk/>
            <pc:sldMk cId="1941464876" sldId="256"/>
            <ac:picMk id="20" creationId="{65E8A76B-89BE-1085-877A-29A93E07C244}"/>
          </ac:picMkLst>
        </pc:picChg>
      </pc:sldChg>
      <pc:sldChg chg="delSp modSp mod">
        <pc:chgData name="Damian Gordon" userId="796278f3-970d-4a3b-8137-dc597a054133" providerId="ADAL" clId="{DA99A808-C433-4857-B48D-0541486B69EB}" dt="2025-01-30T15:32:49.588" v="578" actId="113"/>
        <pc:sldMkLst>
          <pc:docMk/>
          <pc:sldMk cId="321388942" sldId="259"/>
        </pc:sldMkLst>
      </pc:sldChg>
      <pc:sldChg chg="del">
        <pc:chgData name="Damian Gordon" userId="796278f3-970d-4a3b-8137-dc597a054133" providerId="ADAL" clId="{DA99A808-C433-4857-B48D-0541486B69EB}" dt="2025-01-30T15:36:04.667" v="608" actId="47"/>
        <pc:sldMkLst>
          <pc:docMk/>
          <pc:sldMk cId="1282645631" sldId="275"/>
        </pc:sldMkLst>
      </pc:sldChg>
      <pc:sldChg chg="del">
        <pc:chgData name="Damian Gordon" userId="796278f3-970d-4a3b-8137-dc597a054133" providerId="ADAL" clId="{DA99A808-C433-4857-B48D-0541486B69EB}" dt="2025-01-30T15:36:04.667" v="608" actId="47"/>
        <pc:sldMkLst>
          <pc:docMk/>
          <pc:sldMk cId="1622898926" sldId="284"/>
        </pc:sldMkLst>
      </pc:sldChg>
      <pc:sldChg chg="del">
        <pc:chgData name="Damian Gordon" userId="796278f3-970d-4a3b-8137-dc597a054133" providerId="ADAL" clId="{DA99A808-C433-4857-B48D-0541486B69EB}" dt="2025-01-30T15:36:04.667" v="608" actId="47"/>
        <pc:sldMkLst>
          <pc:docMk/>
          <pc:sldMk cId="2975598866" sldId="287"/>
        </pc:sldMkLst>
      </pc:sldChg>
      <pc:sldChg chg="del">
        <pc:chgData name="Damian Gordon" userId="796278f3-970d-4a3b-8137-dc597a054133" providerId="ADAL" clId="{DA99A808-C433-4857-B48D-0541486B69EB}" dt="2025-01-30T15:36:04.667" v="608" actId="47"/>
        <pc:sldMkLst>
          <pc:docMk/>
          <pc:sldMk cId="3430019511" sldId="296"/>
        </pc:sldMkLst>
      </pc:sldChg>
      <pc:sldChg chg="del">
        <pc:chgData name="Damian Gordon" userId="796278f3-970d-4a3b-8137-dc597a054133" providerId="ADAL" clId="{DA99A808-C433-4857-B48D-0541486B69EB}" dt="2025-01-30T15:36:04.667" v="608" actId="47"/>
        <pc:sldMkLst>
          <pc:docMk/>
          <pc:sldMk cId="1515287571" sldId="297"/>
        </pc:sldMkLst>
      </pc:sldChg>
      <pc:sldChg chg="modSp add mod">
        <pc:chgData name="Damian Gordon" userId="796278f3-970d-4a3b-8137-dc597a054133" providerId="ADAL" clId="{DA99A808-C433-4857-B48D-0541486B69EB}" dt="2025-01-30T23:25:15.060" v="4335" actId="1036"/>
        <pc:sldMkLst>
          <pc:docMk/>
          <pc:sldMk cId="2698957122" sldId="315"/>
        </pc:sldMkLst>
      </pc:sldChg>
      <pc:sldChg chg="add">
        <pc:chgData name="Damian Gordon" userId="796278f3-970d-4a3b-8137-dc597a054133" providerId="ADAL" clId="{DA99A808-C433-4857-B48D-0541486B69EB}" dt="2025-01-30T23:24:30.622" v="4316"/>
        <pc:sldMkLst>
          <pc:docMk/>
          <pc:sldMk cId="2692037909" sldId="316"/>
        </pc:sldMkLst>
      </pc:sldChg>
      <pc:sldChg chg="modSp add mod">
        <pc:chgData name="Damian Gordon" userId="796278f3-970d-4a3b-8137-dc597a054133" providerId="ADAL" clId="{DA99A808-C433-4857-B48D-0541486B69EB}" dt="2025-01-30T23:25:05.849" v="4327" actId="20577"/>
        <pc:sldMkLst>
          <pc:docMk/>
          <pc:sldMk cId="1725129782" sldId="326"/>
        </pc:sldMkLst>
      </pc:sldChg>
      <pc:sldChg chg="add">
        <pc:chgData name="Damian Gordon" userId="796278f3-970d-4a3b-8137-dc597a054133" providerId="ADAL" clId="{DA99A808-C433-4857-B48D-0541486B69EB}" dt="2025-01-30T23:24:30.622" v="4316"/>
        <pc:sldMkLst>
          <pc:docMk/>
          <pc:sldMk cId="918911296" sldId="327"/>
        </pc:sldMkLst>
      </pc:sldChg>
      <pc:sldChg chg="addSp delSp modSp mod setBg delAnim modAnim">
        <pc:chgData name="Damian Gordon" userId="796278f3-970d-4a3b-8137-dc597a054133" providerId="ADAL" clId="{DA99A808-C433-4857-B48D-0541486B69EB}" dt="2025-01-30T15:36:40.360" v="613" actId="404"/>
        <pc:sldMkLst>
          <pc:docMk/>
          <pc:sldMk cId="1898965013" sldId="426"/>
        </pc:sldMkLst>
      </pc:sldChg>
      <pc:sldChg chg="del">
        <pc:chgData name="Damian Gordon" userId="796278f3-970d-4a3b-8137-dc597a054133" providerId="ADAL" clId="{DA99A808-C433-4857-B48D-0541486B69EB}" dt="2025-01-30T15:36:04.667" v="608" actId="47"/>
        <pc:sldMkLst>
          <pc:docMk/>
          <pc:sldMk cId="2126172313" sldId="427"/>
        </pc:sldMkLst>
      </pc:sldChg>
      <pc:sldChg chg="del">
        <pc:chgData name="Damian Gordon" userId="796278f3-970d-4a3b-8137-dc597a054133" providerId="ADAL" clId="{DA99A808-C433-4857-B48D-0541486B69EB}" dt="2025-01-30T15:36:04.667" v="608" actId="47"/>
        <pc:sldMkLst>
          <pc:docMk/>
          <pc:sldMk cId="3444012768" sldId="428"/>
        </pc:sldMkLst>
      </pc:sldChg>
      <pc:sldChg chg="del">
        <pc:chgData name="Damian Gordon" userId="796278f3-970d-4a3b-8137-dc597a054133" providerId="ADAL" clId="{DA99A808-C433-4857-B48D-0541486B69EB}" dt="2025-01-30T15:36:04.667" v="608" actId="47"/>
        <pc:sldMkLst>
          <pc:docMk/>
          <pc:sldMk cId="3735875418" sldId="430"/>
        </pc:sldMkLst>
      </pc:sldChg>
      <pc:sldChg chg="del">
        <pc:chgData name="Damian Gordon" userId="796278f3-970d-4a3b-8137-dc597a054133" providerId="ADAL" clId="{DA99A808-C433-4857-B48D-0541486B69EB}" dt="2025-01-30T15:36:04.667" v="608" actId="47"/>
        <pc:sldMkLst>
          <pc:docMk/>
          <pc:sldMk cId="1233871246" sldId="431"/>
        </pc:sldMkLst>
      </pc:sldChg>
      <pc:sldChg chg="del">
        <pc:chgData name="Damian Gordon" userId="796278f3-970d-4a3b-8137-dc597a054133" providerId="ADAL" clId="{DA99A808-C433-4857-B48D-0541486B69EB}" dt="2025-01-30T15:36:04.667" v="608" actId="47"/>
        <pc:sldMkLst>
          <pc:docMk/>
          <pc:sldMk cId="730100669" sldId="454"/>
        </pc:sldMkLst>
      </pc:sldChg>
      <pc:sldChg chg="del">
        <pc:chgData name="Damian Gordon" userId="796278f3-970d-4a3b-8137-dc597a054133" providerId="ADAL" clId="{DA99A808-C433-4857-B48D-0541486B69EB}" dt="2025-01-30T15:36:04.667" v="608" actId="47"/>
        <pc:sldMkLst>
          <pc:docMk/>
          <pc:sldMk cId="2603971186" sldId="457"/>
        </pc:sldMkLst>
      </pc:sldChg>
      <pc:sldChg chg="del">
        <pc:chgData name="Damian Gordon" userId="796278f3-970d-4a3b-8137-dc597a054133" providerId="ADAL" clId="{DA99A808-C433-4857-B48D-0541486B69EB}" dt="2025-01-30T15:36:04.667" v="608" actId="47"/>
        <pc:sldMkLst>
          <pc:docMk/>
          <pc:sldMk cId="2123894225" sldId="458"/>
        </pc:sldMkLst>
      </pc:sldChg>
      <pc:sldChg chg="del">
        <pc:chgData name="Damian Gordon" userId="796278f3-970d-4a3b-8137-dc597a054133" providerId="ADAL" clId="{DA99A808-C433-4857-B48D-0541486B69EB}" dt="2025-01-30T15:36:04.667" v="608" actId="47"/>
        <pc:sldMkLst>
          <pc:docMk/>
          <pc:sldMk cId="535991383" sldId="459"/>
        </pc:sldMkLst>
      </pc:sldChg>
      <pc:sldChg chg="del">
        <pc:chgData name="Damian Gordon" userId="796278f3-970d-4a3b-8137-dc597a054133" providerId="ADAL" clId="{DA99A808-C433-4857-B48D-0541486B69EB}" dt="2025-01-30T15:36:04.667" v="608" actId="47"/>
        <pc:sldMkLst>
          <pc:docMk/>
          <pc:sldMk cId="3805323869" sldId="461"/>
        </pc:sldMkLst>
      </pc:sldChg>
      <pc:sldChg chg="del">
        <pc:chgData name="Damian Gordon" userId="796278f3-970d-4a3b-8137-dc597a054133" providerId="ADAL" clId="{DA99A808-C433-4857-B48D-0541486B69EB}" dt="2025-01-30T15:36:04.667" v="608" actId="47"/>
        <pc:sldMkLst>
          <pc:docMk/>
          <pc:sldMk cId="904566246" sldId="462"/>
        </pc:sldMkLst>
      </pc:sldChg>
      <pc:sldChg chg="del">
        <pc:chgData name="Damian Gordon" userId="796278f3-970d-4a3b-8137-dc597a054133" providerId="ADAL" clId="{DA99A808-C433-4857-B48D-0541486B69EB}" dt="2025-01-30T15:36:04.667" v="608" actId="47"/>
        <pc:sldMkLst>
          <pc:docMk/>
          <pc:sldMk cId="1192466586" sldId="464"/>
        </pc:sldMkLst>
      </pc:sldChg>
      <pc:sldChg chg="del">
        <pc:chgData name="Damian Gordon" userId="796278f3-970d-4a3b-8137-dc597a054133" providerId="ADAL" clId="{DA99A808-C433-4857-B48D-0541486B69EB}" dt="2025-01-30T15:36:04.667" v="608" actId="47"/>
        <pc:sldMkLst>
          <pc:docMk/>
          <pc:sldMk cId="1760058381" sldId="465"/>
        </pc:sldMkLst>
      </pc:sldChg>
      <pc:sldChg chg="del">
        <pc:chgData name="Damian Gordon" userId="796278f3-970d-4a3b-8137-dc597a054133" providerId="ADAL" clId="{DA99A808-C433-4857-B48D-0541486B69EB}" dt="2025-01-30T15:36:04.667" v="608" actId="47"/>
        <pc:sldMkLst>
          <pc:docMk/>
          <pc:sldMk cId="1257956994" sldId="466"/>
        </pc:sldMkLst>
      </pc:sldChg>
      <pc:sldChg chg="del">
        <pc:chgData name="Damian Gordon" userId="796278f3-970d-4a3b-8137-dc597a054133" providerId="ADAL" clId="{DA99A808-C433-4857-B48D-0541486B69EB}" dt="2025-01-30T15:36:04.667" v="608" actId="47"/>
        <pc:sldMkLst>
          <pc:docMk/>
          <pc:sldMk cId="2442904923" sldId="467"/>
        </pc:sldMkLst>
      </pc:sldChg>
      <pc:sldChg chg="del">
        <pc:chgData name="Damian Gordon" userId="796278f3-970d-4a3b-8137-dc597a054133" providerId="ADAL" clId="{DA99A808-C433-4857-B48D-0541486B69EB}" dt="2025-01-30T15:36:04.667" v="608" actId="47"/>
        <pc:sldMkLst>
          <pc:docMk/>
          <pc:sldMk cId="4229316256" sldId="468"/>
        </pc:sldMkLst>
      </pc:sldChg>
      <pc:sldChg chg="del">
        <pc:chgData name="Damian Gordon" userId="796278f3-970d-4a3b-8137-dc597a054133" providerId="ADAL" clId="{DA99A808-C433-4857-B48D-0541486B69EB}" dt="2025-01-30T15:36:04.667" v="608" actId="47"/>
        <pc:sldMkLst>
          <pc:docMk/>
          <pc:sldMk cId="2479653310" sldId="469"/>
        </pc:sldMkLst>
      </pc:sldChg>
      <pc:sldChg chg="del">
        <pc:chgData name="Damian Gordon" userId="796278f3-970d-4a3b-8137-dc597a054133" providerId="ADAL" clId="{DA99A808-C433-4857-B48D-0541486B69EB}" dt="2025-01-30T15:36:04.667" v="608" actId="47"/>
        <pc:sldMkLst>
          <pc:docMk/>
          <pc:sldMk cId="3367475694" sldId="470"/>
        </pc:sldMkLst>
      </pc:sldChg>
      <pc:sldChg chg="del">
        <pc:chgData name="Damian Gordon" userId="796278f3-970d-4a3b-8137-dc597a054133" providerId="ADAL" clId="{DA99A808-C433-4857-B48D-0541486B69EB}" dt="2025-01-30T15:36:04.667" v="608" actId="47"/>
        <pc:sldMkLst>
          <pc:docMk/>
          <pc:sldMk cId="2270169773" sldId="471"/>
        </pc:sldMkLst>
      </pc:sldChg>
      <pc:sldChg chg="del">
        <pc:chgData name="Damian Gordon" userId="796278f3-970d-4a3b-8137-dc597a054133" providerId="ADAL" clId="{DA99A808-C433-4857-B48D-0541486B69EB}" dt="2025-01-30T15:36:04.667" v="608" actId="47"/>
        <pc:sldMkLst>
          <pc:docMk/>
          <pc:sldMk cId="771842511" sldId="472"/>
        </pc:sldMkLst>
      </pc:sldChg>
      <pc:sldChg chg="del">
        <pc:chgData name="Damian Gordon" userId="796278f3-970d-4a3b-8137-dc597a054133" providerId="ADAL" clId="{DA99A808-C433-4857-B48D-0541486B69EB}" dt="2025-01-30T15:36:04.667" v="608" actId="47"/>
        <pc:sldMkLst>
          <pc:docMk/>
          <pc:sldMk cId="242179878" sldId="473"/>
        </pc:sldMkLst>
      </pc:sldChg>
      <pc:sldChg chg="del">
        <pc:chgData name="Damian Gordon" userId="796278f3-970d-4a3b-8137-dc597a054133" providerId="ADAL" clId="{DA99A808-C433-4857-B48D-0541486B69EB}" dt="2025-01-30T15:36:04.667" v="608" actId="47"/>
        <pc:sldMkLst>
          <pc:docMk/>
          <pc:sldMk cId="4095918154" sldId="474"/>
        </pc:sldMkLst>
      </pc:sldChg>
      <pc:sldChg chg="del">
        <pc:chgData name="Damian Gordon" userId="796278f3-970d-4a3b-8137-dc597a054133" providerId="ADAL" clId="{DA99A808-C433-4857-B48D-0541486B69EB}" dt="2025-01-30T15:36:04.667" v="608" actId="47"/>
        <pc:sldMkLst>
          <pc:docMk/>
          <pc:sldMk cId="1680599265" sldId="475"/>
        </pc:sldMkLst>
      </pc:sldChg>
      <pc:sldChg chg="del">
        <pc:chgData name="Damian Gordon" userId="796278f3-970d-4a3b-8137-dc597a054133" providerId="ADAL" clId="{DA99A808-C433-4857-B48D-0541486B69EB}" dt="2025-01-30T15:36:04.667" v="608" actId="47"/>
        <pc:sldMkLst>
          <pc:docMk/>
          <pc:sldMk cId="726544470" sldId="476"/>
        </pc:sldMkLst>
      </pc:sldChg>
      <pc:sldChg chg="del">
        <pc:chgData name="Damian Gordon" userId="796278f3-970d-4a3b-8137-dc597a054133" providerId="ADAL" clId="{DA99A808-C433-4857-B48D-0541486B69EB}" dt="2025-01-30T15:36:04.667" v="608" actId="47"/>
        <pc:sldMkLst>
          <pc:docMk/>
          <pc:sldMk cId="3244980195" sldId="477"/>
        </pc:sldMkLst>
      </pc:sldChg>
      <pc:sldChg chg="del">
        <pc:chgData name="Damian Gordon" userId="796278f3-970d-4a3b-8137-dc597a054133" providerId="ADAL" clId="{DA99A808-C433-4857-B48D-0541486B69EB}" dt="2025-01-30T15:36:04.667" v="608" actId="47"/>
        <pc:sldMkLst>
          <pc:docMk/>
          <pc:sldMk cId="1250634738" sldId="478"/>
        </pc:sldMkLst>
      </pc:sldChg>
      <pc:sldChg chg="del">
        <pc:chgData name="Damian Gordon" userId="796278f3-970d-4a3b-8137-dc597a054133" providerId="ADAL" clId="{DA99A808-C433-4857-B48D-0541486B69EB}" dt="2025-01-30T15:36:04.667" v="608" actId="47"/>
        <pc:sldMkLst>
          <pc:docMk/>
          <pc:sldMk cId="1806556789" sldId="479"/>
        </pc:sldMkLst>
      </pc:sldChg>
      <pc:sldChg chg="del">
        <pc:chgData name="Damian Gordon" userId="796278f3-970d-4a3b-8137-dc597a054133" providerId="ADAL" clId="{DA99A808-C433-4857-B48D-0541486B69EB}" dt="2025-01-30T15:36:04.667" v="608" actId="47"/>
        <pc:sldMkLst>
          <pc:docMk/>
          <pc:sldMk cId="349856633" sldId="480"/>
        </pc:sldMkLst>
      </pc:sldChg>
      <pc:sldChg chg="del">
        <pc:chgData name="Damian Gordon" userId="796278f3-970d-4a3b-8137-dc597a054133" providerId="ADAL" clId="{DA99A808-C433-4857-B48D-0541486B69EB}" dt="2025-01-30T15:36:04.667" v="608" actId="47"/>
        <pc:sldMkLst>
          <pc:docMk/>
          <pc:sldMk cId="3206431685" sldId="481"/>
        </pc:sldMkLst>
      </pc:sldChg>
      <pc:sldChg chg="del">
        <pc:chgData name="Damian Gordon" userId="796278f3-970d-4a3b-8137-dc597a054133" providerId="ADAL" clId="{DA99A808-C433-4857-B48D-0541486B69EB}" dt="2025-01-30T15:36:04.667" v="608" actId="47"/>
        <pc:sldMkLst>
          <pc:docMk/>
          <pc:sldMk cId="3546274248" sldId="482"/>
        </pc:sldMkLst>
      </pc:sldChg>
      <pc:sldChg chg="del">
        <pc:chgData name="Damian Gordon" userId="796278f3-970d-4a3b-8137-dc597a054133" providerId="ADAL" clId="{DA99A808-C433-4857-B48D-0541486B69EB}" dt="2025-01-30T15:36:04.667" v="608" actId="47"/>
        <pc:sldMkLst>
          <pc:docMk/>
          <pc:sldMk cId="379198112" sldId="483"/>
        </pc:sldMkLst>
      </pc:sldChg>
      <pc:sldChg chg="del">
        <pc:chgData name="Damian Gordon" userId="796278f3-970d-4a3b-8137-dc597a054133" providerId="ADAL" clId="{DA99A808-C433-4857-B48D-0541486B69EB}" dt="2025-01-30T15:36:04.667" v="608" actId="47"/>
        <pc:sldMkLst>
          <pc:docMk/>
          <pc:sldMk cId="984733568" sldId="484"/>
        </pc:sldMkLst>
      </pc:sldChg>
      <pc:sldChg chg="del">
        <pc:chgData name="Damian Gordon" userId="796278f3-970d-4a3b-8137-dc597a054133" providerId="ADAL" clId="{DA99A808-C433-4857-B48D-0541486B69EB}" dt="2025-01-30T15:36:04.667" v="608" actId="47"/>
        <pc:sldMkLst>
          <pc:docMk/>
          <pc:sldMk cId="2307912514" sldId="485"/>
        </pc:sldMkLst>
      </pc:sldChg>
      <pc:sldChg chg="del">
        <pc:chgData name="Damian Gordon" userId="796278f3-970d-4a3b-8137-dc597a054133" providerId="ADAL" clId="{DA99A808-C433-4857-B48D-0541486B69EB}" dt="2025-01-30T15:36:04.667" v="608" actId="47"/>
        <pc:sldMkLst>
          <pc:docMk/>
          <pc:sldMk cId="848709099" sldId="486"/>
        </pc:sldMkLst>
      </pc:sldChg>
      <pc:sldChg chg="del">
        <pc:chgData name="Damian Gordon" userId="796278f3-970d-4a3b-8137-dc597a054133" providerId="ADAL" clId="{DA99A808-C433-4857-B48D-0541486B69EB}" dt="2025-01-30T15:36:04.667" v="608" actId="47"/>
        <pc:sldMkLst>
          <pc:docMk/>
          <pc:sldMk cId="1679135151" sldId="487"/>
        </pc:sldMkLst>
      </pc:sldChg>
      <pc:sldChg chg="del">
        <pc:chgData name="Damian Gordon" userId="796278f3-970d-4a3b-8137-dc597a054133" providerId="ADAL" clId="{DA99A808-C433-4857-B48D-0541486B69EB}" dt="2025-01-30T15:36:04.667" v="608" actId="47"/>
        <pc:sldMkLst>
          <pc:docMk/>
          <pc:sldMk cId="4201349747" sldId="488"/>
        </pc:sldMkLst>
      </pc:sldChg>
      <pc:sldChg chg="del">
        <pc:chgData name="Damian Gordon" userId="796278f3-970d-4a3b-8137-dc597a054133" providerId="ADAL" clId="{DA99A808-C433-4857-B48D-0541486B69EB}" dt="2025-01-30T15:36:04.667" v="608" actId="47"/>
        <pc:sldMkLst>
          <pc:docMk/>
          <pc:sldMk cId="4253531965" sldId="489"/>
        </pc:sldMkLst>
      </pc:sldChg>
      <pc:sldChg chg="del">
        <pc:chgData name="Damian Gordon" userId="796278f3-970d-4a3b-8137-dc597a054133" providerId="ADAL" clId="{DA99A808-C433-4857-B48D-0541486B69EB}" dt="2025-01-30T15:36:04.667" v="608" actId="47"/>
        <pc:sldMkLst>
          <pc:docMk/>
          <pc:sldMk cId="1380855924" sldId="490"/>
        </pc:sldMkLst>
      </pc:sldChg>
      <pc:sldChg chg="del">
        <pc:chgData name="Damian Gordon" userId="796278f3-970d-4a3b-8137-dc597a054133" providerId="ADAL" clId="{DA99A808-C433-4857-B48D-0541486B69EB}" dt="2025-01-30T15:36:04.667" v="608" actId="47"/>
        <pc:sldMkLst>
          <pc:docMk/>
          <pc:sldMk cId="2429902519" sldId="491"/>
        </pc:sldMkLst>
      </pc:sldChg>
      <pc:sldChg chg="del">
        <pc:chgData name="Damian Gordon" userId="796278f3-970d-4a3b-8137-dc597a054133" providerId="ADAL" clId="{DA99A808-C433-4857-B48D-0541486B69EB}" dt="2025-01-30T15:36:04.667" v="608" actId="47"/>
        <pc:sldMkLst>
          <pc:docMk/>
          <pc:sldMk cId="604262449" sldId="492"/>
        </pc:sldMkLst>
      </pc:sldChg>
      <pc:sldChg chg="del">
        <pc:chgData name="Damian Gordon" userId="796278f3-970d-4a3b-8137-dc597a054133" providerId="ADAL" clId="{DA99A808-C433-4857-B48D-0541486B69EB}" dt="2025-01-30T15:36:04.667" v="608" actId="47"/>
        <pc:sldMkLst>
          <pc:docMk/>
          <pc:sldMk cId="2042089025" sldId="493"/>
        </pc:sldMkLst>
      </pc:sldChg>
      <pc:sldChg chg="del">
        <pc:chgData name="Damian Gordon" userId="796278f3-970d-4a3b-8137-dc597a054133" providerId="ADAL" clId="{DA99A808-C433-4857-B48D-0541486B69EB}" dt="2025-01-30T15:36:04.667" v="608" actId="47"/>
        <pc:sldMkLst>
          <pc:docMk/>
          <pc:sldMk cId="3013569237" sldId="494"/>
        </pc:sldMkLst>
      </pc:sldChg>
      <pc:sldChg chg="del">
        <pc:chgData name="Damian Gordon" userId="796278f3-970d-4a3b-8137-dc597a054133" providerId="ADAL" clId="{DA99A808-C433-4857-B48D-0541486B69EB}" dt="2025-01-30T15:36:04.667" v="608" actId="47"/>
        <pc:sldMkLst>
          <pc:docMk/>
          <pc:sldMk cId="2129605758" sldId="495"/>
        </pc:sldMkLst>
      </pc:sldChg>
      <pc:sldChg chg="del">
        <pc:chgData name="Damian Gordon" userId="796278f3-970d-4a3b-8137-dc597a054133" providerId="ADAL" clId="{DA99A808-C433-4857-B48D-0541486B69EB}" dt="2025-01-30T15:36:04.667" v="608" actId="47"/>
        <pc:sldMkLst>
          <pc:docMk/>
          <pc:sldMk cId="916282007" sldId="496"/>
        </pc:sldMkLst>
      </pc:sldChg>
      <pc:sldChg chg="del">
        <pc:chgData name="Damian Gordon" userId="796278f3-970d-4a3b-8137-dc597a054133" providerId="ADAL" clId="{DA99A808-C433-4857-B48D-0541486B69EB}" dt="2025-01-30T15:36:04.667" v="608" actId="47"/>
        <pc:sldMkLst>
          <pc:docMk/>
          <pc:sldMk cId="1714894558" sldId="497"/>
        </pc:sldMkLst>
      </pc:sldChg>
      <pc:sldChg chg="del">
        <pc:chgData name="Damian Gordon" userId="796278f3-970d-4a3b-8137-dc597a054133" providerId="ADAL" clId="{DA99A808-C433-4857-B48D-0541486B69EB}" dt="2025-01-30T15:36:04.667" v="608" actId="47"/>
        <pc:sldMkLst>
          <pc:docMk/>
          <pc:sldMk cId="3235607215" sldId="498"/>
        </pc:sldMkLst>
      </pc:sldChg>
      <pc:sldChg chg="del">
        <pc:chgData name="Damian Gordon" userId="796278f3-970d-4a3b-8137-dc597a054133" providerId="ADAL" clId="{DA99A808-C433-4857-B48D-0541486B69EB}" dt="2025-01-30T15:36:04.667" v="608" actId="47"/>
        <pc:sldMkLst>
          <pc:docMk/>
          <pc:sldMk cId="1002063520" sldId="499"/>
        </pc:sldMkLst>
      </pc:sldChg>
      <pc:sldChg chg="del">
        <pc:chgData name="Damian Gordon" userId="796278f3-970d-4a3b-8137-dc597a054133" providerId="ADAL" clId="{DA99A808-C433-4857-B48D-0541486B69EB}" dt="2025-01-30T15:36:04.667" v="608" actId="47"/>
        <pc:sldMkLst>
          <pc:docMk/>
          <pc:sldMk cId="1877588735" sldId="500"/>
        </pc:sldMkLst>
      </pc:sldChg>
      <pc:sldChg chg="del">
        <pc:chgData name="Damian Gordon" userId="796278f3-970d-4a3b-8137-dc597a054133" providerId="ADAL" clId="{DA99A808-C433-4857-B48D-0541486B69EB}" dt="2025-01-30T15:36:04.667" v="608" actId="47"/>
        <pc:sldMkLst>
          <pc:docMk/>
          <pc:sldMk cId="3745148219" sldId="501"/>
        </pc:sldMkLst>
      </pc:sldChg>
      <pc:sldChg chg="del">
        <pc:chgData name="Damian Gordon" userId="796278f3-970d-4a3b-8137-dc597a054133" providerId="ADAL" clId="{DA99A808-C433-4857-B48D-0541486B69EB}" dt="2025-01-30T15:36:04.667" v="608" actId="47"/>
        <pc:sldMkLst>
          <pc:docMk/>
          <pc:sldMk cId="845731733" sldId="502"/>
        </pc:sldMkLst>
      </pc:sldChg>
      <pc:sldChg chg="del">
        <pc:chgData name="Damian Gordon" userId="796278f3-970d-4a3b-8137-dc597a054133" providerId="ADAL" clId="{DA99A808-C433-4857-B48D-0541486B69EB}" dt="2025-01-30T15:36:04.667" v="608" actId="47"/>
        <pc:sldMkLst>
          <pc:docMk/>
          <pc:sldMk cId="4159563849" sldId="503"/>
        </pc:sldMkLst>
      </pc:sldChg>
      <pc:sldChg chg="del">
        <pc:chgData name="Damian Gordon" userId="796278f3-970d-4a3b-8137-dc597a054133" providerId="ADAL" clId="{DA99A808-C433-4857-B48D-0541486B69EB}" dt="2025-01-30T15:36:04.667" v="608" actId="47"/>
        <pc:sldMkLst>
          <pc:docMk/>
          <pc:sldMk cId="2602717721" sldId="504"/>
        </pc:sldMkLst>
      </pc:sldChg>
      <pc:sldChg chg="del">
        <pc:chgData name="Damian Gordon" userId="796278f3-970d-4a3b-8137-dc597a054133" providerId="ADAL" clId="{DA99A808-C433-4857-B48D-0541486B69EB}" dt="2025-01-30T15:36:04.667" v="608" actId="47"/>
        <pc:sldMkLst>
          <pc:docMk/>
          <pc:sldMk cId="1870675293" sldId="505"/>
        </pc:sldMkLst>
      </pc:sldChg>
      <pc:sldChg chg="del">
        <pc:chgData name="Damian Gordon" userId="796278f3-970d-4a3b-8137-dc597a054133" providerId="ADAL" clId="{DA99A808-C433-4857-B48D-0541486B69EB}" dt="2025-01-30T15:36:04.667" v="608" actId="47"/>
        <pc:sldMkLst>
          <pc:docMk/>
          <pc:sldMk cId="1322034671" sldId="506"/>
        </pc:sldMkLst>
      </pc:sldChg>
      <pc:sldChg chg="del">
        <pc:chgData name="Damian Gordon" userId="796278f3-970d-4a3b-8137-dc597a054133" providerId="ADAL" clId="{DA99A808-C433-4857-B48D-0541486B69EB}" dt="2025-01-30T15:36:04.667" v="608" actId="47"/>
        <pc:sldMkLst>
          <pc:docMk/>
          <pc:sldMk cId="3155610287" sldId="507"/>
        </pc:sldMkLst>
      </pc:sldChg>
      <pc:sldChg chg="del">
        <pc:chgData name="Damian Gordon" userId="796278f3-970d-4a3b-8137-dc597a054133" providerId="ADAL" clId="{DA99A808-C433-4857-B48D-0541486B69EB}" dt="2025-01-30T15:36:04.667" v="608" actId="47"/>
        <pc:sldMkLst>
          <pc:docMk/>
          <pc:sldMk cId="1721466139" sldId="508"/>
        </pc:sldMkLst>
      </pc:sldChg>
      <pc:sldChg chg="del">
        <pc:chgData name="Damian Gordon" userId="796278f3-970d-4a3b-8137-dc597a054133" providerId="ADAL" clId="{DA99A808-C433-4857-B48D-0541486B69EB}" dt="2025-01-30T15:36:04.667" v="608" actId="47"/>
        <pc:sldMkLst>
          <pc:docMk/>
          <pc:sldMk cId="2822760810" sldId="509"/>
        </pc:sldMkLst>
      </pc:sldChg>
      <pc:sldChg chg="del">
        <pc:chgData name="Damian Gordon" userId="796278f3-970d-4a3b-8137-dc597a054133" providerId="ADAL" clId="{DA99A808-C433-4857-B48D-0541486B69EB}" dt="2025-01-30T15:36:04.667" v="608" actId="47"/>
        <pc:sldMkLst>
          <pc:docMk/>
          <pc:sldMk cId="4265199667" sldId="510"/>
        </pc:sldMkLst>
      </pc:sldChg>
      <pc:sldChg chg="del">
        <pc:chgData name="Damian Gordon" userId="796278f3-970d-4a3b-8137-dc597a054133" providerId="ADAL" clId="{DA99A808-C433-4857-B48D-0541486B69EB}" dt="2025-01-30T15:36:04.667" v="608" actId="47"/>
        <pc:sldMkLst>
          <pc:docMk/>
          <pc:sldMk cId="2228028331" sldId="511"/>
        </pc:sldMkLst>
      </pc:sldChg>
      <pc:sldChg chg="del">
        <pc:chgData name="Damian Gordon" userId="796278f3-970d-4a3b-8137-dc597a054133" providerId="ADAL" clId="{DA99A808-C433-4857-B48D-0541486B69EB}" dt="2025-01-30T15:36:04.667" v="608" actId="47"/>
        <pc:sldMkLst>
          <pc:docMk/>
          <pc:sldMk cId="432110398" sldId="512"/>
        </pc:sldMkLst>
      </pc:sldChg>
      <pc:sldChg chg="del">
        <pc:chgData name="Damian Gordon" userId="796278f3-970d-4a3b-8137-dc597a054133" providerId="ADAL" clId="{DA99A808-C433-4857-B48D-0541486B69EB}" dt="2025-01-30T15:36:04.667" v="608" actId="47"/>
        <pc:sldMkLst>
          <pc:docMk/>
          <pc:sldMk cId="1333166156" sldId="513"/>
        </pc:sldMkLst>
      </pc:sldChg>
      <pc:sldChg chg="del">
        <pc:chgData name="Damian Gordon" userId="796278f3-970d-4a3b-8137-dc597a054133" providerId="ADAL" clId="{DA99A808-C433-4857-B48D-0541486B69EB}" dt="2025-01-30T15:36:04.667" v="608" actId="47"/>
        <pc:sldMkLst>
          <pc:docMk/>
          <pc:sldMk cId="2619792849" sldId="514"/>
        </pc:sldMkLst>
      </pc:sldChg>
      <pc:sldChg chg="del">
        <pc:chgData name="Damian Gordon" userId="796278f3-970d-4a3b-8137-dc597a054133" providerId="ADAL" clId="{DA99A808-C433-4857-B48D-0541486B69EB}" dt="2025-01-30T15:36:04.667" v="608" actId="47"/>
        <pc:sldMkLst>
          <pc:docMk/>
          <pc:sldMk cId="2361069070" sldId="515"/>
        </pc:sldMkLst>
      </pc:sldChg>
      <pc:sldChg chg="del">
        <pc:chgData name="Damian Gordon" userId="796278f3-970d-4a3b-8137-dc597a054133" providerId="ADAL" clId="{DA99A808-C433-4857-B48D-0541486B69EB}" dt="2025-01-30T15:36:04.667" v="608" actId="47"/>
        <pc:sldMkLst>
          <pc:docMk/>
          <pc:sldMk cId="3330554156" sldId="516"/>
        </pc:sldMkLst>
      </pc:sldChg>
      <pc:sldChg chg="del">
        <pc:chgData name="Damian Gordon" userId="796278f3-970d-4a3b-8137-dc597a054133" providerId="ADAL" clId="{DA99A808-C433-4857-B48D-0541486B69EB}" dt="2025-01-30T15:36:04.667" v="608" actId="47"/>
        <pc:sldMkLst>
          <pc:docMk/>
          <pc:sldMk cId="2356892724" sldId="517"/>
        </pc:sldMkLst>
      </pc:sldChg>
      <pc:sldChg chg="del">
        <pc:chgData name="Damian Gordon" userId="796278f3-970d-4a3b-8137-dc597a054133" providerId="ADAL" clId="{DA99A808-C433-4857-B48D-0541486B69EB}" dt="2025-01-30T15:36:04.667" v="608" actId="47"/>
        <pc:sldMkLst>
          <pc:docMk/>
          <pc:sldMk cId="2396756843" sldId="518"/>
        </pc:sldMkLst>
      </pc:sldChg>
      <pc:sldChg chg="del">
        <pc:chgData name="Damian Gordon" userId="796278f3-970d-4a3b-8137-dc597a054133" providerId="ADAL" clId="{DA99A808-C433-4857-B48D-0541486B69EB}" dt="2025-01-30T15:36:04.667" v="608" actId="47"/>
        <pc:sldMkLst>
          <pc:docMk/>
          <pc:sldMk cId="3900040505" sldId="519"/>
        </pc:sldMkLst>
      </pc:sldChg>
      <pc:sldChg chg="del">
        <pc:chgData name="Damian Gordon" userId="796278f3-970d-4a3b-8137-dc597a054133" providerId="ADAL" clId="{DA99A808-C433-4857-B48D-0541486B69EB}" dt="2025-01-30T15:36:04.667" v="608" actId="47"/>
        <pc:sldMkLst>
          <pc:docMk/>
          <pc:sldMk cId="1392760388" sldId="520"/>
        </pc:sldMkLst>
      </pc:sldChg>
      <pc:sldChg chg="del">
        <pc:chgData name="Damian Gordon" userId="796278f3-970d-4a3b-8137-dc597a054133" providerId="ADAL" clId="{DA99A808-C433-4857-B48D-0541486B69EB}" dt="2025-01-30T15:36:04.667" v="608" actId="47"/>
        <pc:sldMkLst>
          <pc:docMk/>
          <pc:sldMk cId="90912281" sldId="521"/>
        </pc:sldMkLst>
      </pc:sldChg>
      <pc:sldChg chg="del">
        <pc:chgData name="Damian Gordon" userId="796278f3-970d-4a3b-8137-dc597a054133" providerId="ADAL" clId="{DA99A808-C433-4857-B48D-0541486B69EB}" dt="2025-01-30T15:36:04.667" v="608" actId="47"/>
        <pc:sldMkLst>
          <pc:docMk/>
          <pc:sldMk cId="3759057335" sldId="522"/>
        </pc:sldMkLst>
      </pc:sldChg>
      <pc:sldChg chg="del">
        <pc:chgData name="Damian Gordon" userId="796278f3-970d-4a3b-8137-dc597a054133" providerId="ADAL" clId="{DA99A808-C433-4857-B48D-0541486B69EB}" dt="2025-01-30T15:36:04.667" v="608" actId="47"/>
        <pc:sldMkLst>
          <pc:docMk/>
          <pc:sldMk cId="1480789399" sldId="523"/>
        </pc:sldMkLst>
      </pc:sldChg>
      <pc:sldChg chg="del">
        <pc:chgData name="Damian Gordon" userId="796278f3-970d-4a3b-8137-dc597a054133" providerId="ADAL" clId="{DA99A808-C433-4857-B48D-0541486B69EB}" dt="2025-01-30T15:36:04.667" v="608" actId="47"/>
        <pc:sldMkLst>
          <pc:docMk/>
          <pc:sldMk cId="3150756904" sldId="524"/>
        </pc:sldMkLst>
      </pc:sldChg>
      <pc:sldChg chg="del">
        <pc:chgData name="Damian Gordon" userId="796278f3-970d-4a3b-8137-dc597a054133" providerId="ADAL" clId="{DA99A808-C433-4857-B48D-0541486B69EB}" dt="2025-01-30T15:36:04.667" v="608" actId="47"/>
        <pc:sldMkLst>
          <pc:docMk/>
          <pc:sldMk cId="168884867" sldId="525"/>
        </pc:sldMkLst>
      </pc:sldChg>
      <pc:sldChg chg="del">
        <pc:chgData name="Damian Gordon" userId="796278f3-970d-4a3b-8137-dc597a054133" providerId="ADAL" clId="{DA99A808-C433-4857-B48D-0541486B69EB}" dt="2025-01-30T15:36:04.667" v="608" actId="47"/>
        <pc:sldMkLst>
          <pc:docMk/>
          <pc:sldMk cId="2598802286" sldId="526"/>
        </pc:sldMkLst>
      </pc:sldChg>
      <pc:sldChg chg="del">
        <pc:chgData name="Damian Gordon" userId="796278f3-970d-4a3b-8137-dc597a054133" providerId="ADAL" clId="{DA99A808-C433-4857-B48D-0541486B69EB}" dt="2025-01-30T15:36:04.667" v="608" actId="47"/>
        <pc:sldMkLst>
          <pc:docMk/>
          <pc:sldMk cId="3893540225" sldId="527"/>
        </pc:sldMkLst>
      </pc:sldChg>
      <pc:sldChg chg="del">
        <pc:chgData name="Damian Gordon" userId="796278f3-970d-4a3b-8137-dc597a054133" providerId="ADAL" clId="{DA99A808-C433-4857-B48D-0541486B69EB}" dt="2025-01-30T15:36:04.667" v="608" actId="47"/>
        <pc:sldMkLst>
          <pc:docMk/>
          <pc:sldMk cId="2508920386" sldId="528"/>
        </pc:sldMkLst>
      </pc:sldChg>
      <pc:sldChg chg="del">
        <pc:chgData name="Damian Gordon" userId="796278f3-970d-4a3b-8137-dc597a054133" providerId="ADAL" clId="{DA99A808-C433-4857-B48D-0541486B69EB}" dt="2025-01-30T15:36:04.667" v="608" actId="47"/>
        <pc:sldMkLst>
          <pc:docMk/>
          <pc:sldMk cId="2648661551" sldId="529"/>
        </pc:sldMkLst>
      </pc:sldChg>
      <pc:sldChg chg="del">
        <pc:chgData name="Damian Gordon" userId="796278f3-970d-4a3b-8137-dc597a054133" providerId="ADAL" clId="{DA99A808-C433-4857-B48D-0541486B69EB}" dt="2025-01-30T15:36:04.667" v="608" actId="47"/>
        <pc:sldMkLst>
          <pc:docMk/>
          <pc:sldMk cId="1997344540" sldId="530"/>
        </pc:sldMkLst>
      </pc:sldChg>
      <pc:sldChg chg="del">
        <pc:chgData name="Damian Gordon" userId="796278f3-970d-4a3b-8137-dc597a054133" providerId="ADAL" clId="{DA99A808-C433-4857-B48D-0541486B69EB}" dt="2025-01-30T15:36:04.667" v="608" actId="47"/>
        <pc:sldMkLst>
          <pc:docMk/>
          <pc:sldMk cId="1762826304" sldId="531"/>
        </pc:sldMkLst>
      </pc:sldChg>
      <pc:sldChg chg="del">
        <pc:chgData name="Damian Gordon" userId="796278f3-970d-4a3b-8137-dc597a054133" providerId="ADAL" clId="{DA99A808-C433-4857-B48D-0541486B69EB}" dt="2025-01-30T15:36:04.667" v="608" actId="47"/>
        <pc:sldMkLst>
          <pc:docMk/>
          <pc:sldMk cId="14068166" sldId="532"/>
        </pc:sldMkLst>
      </pc:sldChg>
      <pc:sldChg chg="del">
        <pc:chgData name="Damian Gordon" userId="796278f3-970d-4a3b-8137-dc597a054133" providerId="ADAL" clId="{DA99A808-C433-4857-B48D-0541486B69EB}" dt="2025-01-30T15:36:04.667" v="608" actId="47"/>
        <pc:sldMkLst>
          <pc:docMk/>
          <pc:sldMk cId="1092859899" sldId="533"/>
        </pc:sldMkLst>
      </pc:sldChg>
      <pc:sldChg chg="del">
        <pc:chgData name="Damian Gordon" userId="796278f3-970d-4a3b-8137-dc597a054133" providerId="ADAL" clId="{DA99A808-C433-4857-B48D-0541486B69EB}" dt="2025-01-30T15:36:04.667" v="608" actId="47"/>
        <pc:sldMkLst>
          <pc:docMk/>
          <pc:sldMk cId="2813614338" sldId="534"/>
        </pc:sldMkLst>
      </pc:sldChg>
      <pc:sldChg chg="del">
        <pc:chgData name="Damian Gordon" userId="796278f3-970d-4a3b-8137-dc597a054133" providerId="ADAL" clId="{DA99A808-C433-4857-B48D-0541486B69EB}" dt="2025-01-30T15:36:04.667" v="608" actId="47"/>
        <pc:sldMkLst>
          <pc:docMk/>
          <pc:sldMk cId="1876897265" sldId="535"/>
        </pc:sldMkLst>
      </pc:sldChg>
      <pc:sldChg chg="del">
        <pc:chgData name="Damian Gordon" userId="796278f3-970d-4a3b-8137-dc597a054133" providerId="ADAL" clId="{DA99A808-C433-4857-B48D-0541486B69EB}" dt="2025-01-30T15:36:04.667" v="608" actId="47"/>
        <pc:sldMkLst>
          <pc:docMk/>
          <pc:sldMk cId="3619686503" sldId="536"/>
        </pc:sldMkLst>
      </pc:sldChg>
      <pc:sldChg chg="del">
        <pc:chgData name="Damian Gordon" userId="796278f3-970d-4a3b-8137-dc597a054133" providerId="ADAL" clId="{DA99A808-C433-4857-B48D-0541486B69EB}" dt="2025-01-30T15:36:04.667" v="608" actId="47"/>
        <pc:sldMkLst>
          <pc:docMk/>
          <pc:sldMk cId="3309501322" sldId="537"/>
        </pc:sldMkLst>
      </pc:sldChg>
      <pc:sldChg chg="del">
        <pc:chgData name="Damian Gordon" userId="796278f3-970d-4a3b-8137-dc597a054133" providerId="ADAL" clId="{DA99A808-C433-4857-B48D-0541486B69EB}" dt="2025-01-30T15:36:04.667" v="608" actId="47"/>
        <pc:sldMkLst>
          <pc:docMk/>
          <pc:sldMk cId="2418298055" sldId="538"/>
        </pc:sldMkLst>
      </pc:sldChg>
      <pc:sldChg chg="del">
        <pc:chgData name="Damian Gordon" userId="796278f3-970d-4a3b-8137-dc597a054133" providerId="ADAL" clId="{DA99A808-C433-4857-B48D-0541486B69EB}" dt="2025-01-30T15:36:04.667" v="608" actId="47"/>
        <pc:sldMkLst>
          <pc:docMk/>
          <pc:sldMk cId="4186948603" sldId="539"/>
        </pc:sldMkLst>
      </pc:sldChg>
      <pc:sldChg chg="del">
        <pc:chgData name="Damian Gordon" userId="796278f3-970d-4a3b-8137-dc597a054133" providerId="ADAL" clId="{DA99A808-C433-4857-B48D-0541486B69EB}" dt="2025-01-30T15:36:04.667" v="608" actId="47"/>
        <pc:sldMkLst>
          <pc:docMk/>
          <pc:sldMk cId="2787492798" sldId="540"/>
        </pc:sldMkLst>
      </pc:sldChg>
      <pc:sldChg chg="del">
        <pc:chgData name="Damian Gordon" userId="796278f3-970d-4a3b-8137-dc597a054133" providerId="ADAL" clId="{DA99A808-C433-4857-B48D-0541486B69EB}" dt="2025-01-30T15:36:04.667" v="608" actId="47"/>
        <pc:sldMkLst>
          <pc:docMk/>
          <pc:sldMk cId="572223339" sldId="541"/>
        </pc:sldMkLst>
      </pc:sldChg>
      <pc:sldChg chg="del">
        <pc:chgData name="Damian Gordon" userId="796278f3-970d-4a3b-8137-dc597a054133" providerId="ADAL" clId="{DA99A808-C433-4857-B48D-0541486B69EB}" dt="2025-01-30T15:36:04.667" v="608" actId="47"/>
        <pc:sldMkLst>
          <pc:docMk/>
          <pc:sldMk cId="4109757825" sldId="542"/>
        </pc:sldMkLst>
      </pc:sldChg>
      <pc:sldChg chg="del">
        <pc:chgData name="Damian Gordon" userId="796278f3-970d-4a3b-8137-dc597a054133" providerId="ADAL" clId="{DA99A808-C433-4857-B48D-0541486B69EB}" dt="2025-01-30T15:36:04.667" v="608" actId="47"/>
        <pc:sldMkLst>
          <pc:docMk/>
          <pc:sldMk cId="1741549133" sldId="543"/>
        </pc:sldMkLst>
      </pc:sldChg>
      <pc:sldChg chg="del">
        <pc:chgData name="Damian Gordon" userId="796278f3-970d-4a3b-8137-dc597a054133" providerId="ADAL" clId="{DA99A808-C433-4857-B48D-0541486B69EB}" dt="2025-01-30T15:36:04.667" v="608" actId="47"/>
        <pc:sldMkLst>
          <pc:docMk/>
          <pc:sldMk cId="1251934436" sldId="544"/>
        </pc:sldMkLst>
      </pc:sldChg>
      <pc:sldChg chg="del">
        <pc:chgData name="Damian Gordon" userId="796278f3-970d-4a3b-8137-dc597a054133" providerId="ADAL" clId="{DA99A808-C433-4857-B48D-0541486B69EB}" dt="2025-01-30T15:36:04.667" v="608" actId="47"/>
        <pc:sldMkLst>
          <pc:docMk/>
          <pc:sldMk cId="1275048363" sldId="545"/>
        </pc:sldMkLst>
      </pc:sldChg>
      <pc:sldChg chg="del">
        <pc:chgData name="Damian Gordon" userId="796278f3-970d-4a3b-8137-dc597a054133" providerId="ADAL" clId="{DA99A808-C433-4857-B48D-0541486B69EB}" dt="2025-01-30T15:36:04.667" v="608" actId="47"/>
        <pc:sldMkLst>
          <pc:docMk/>
          <pc:sldMk cId="3697168116" sldId="546"/>
        </pc:sldMkLst>
      </pc:sldChg>
      <pc:sldChg chg="del">
        <pc:chgData name="Damian Gordon" userId="796278f3-970d-4a3b-8137-dc597a054133" providerId="ADAL" clId="{DA99A808-C433-4857-B48D-0541486B69EB}" dt="2025-01-30T15:36:04.667" v="608" actId="47"/>
        <pc:sldMkLst>
          <pc:docMk/>
          <pc:sldMk cId="810842889" sldId="547"/>
        </pc:sldMkLst>
      </pc:sldChg>
      <pc:sldChg chg="del">
        <pc:chgData name="Damian Gordon" userId="796278f3-970d-4a3b-8137-dc597a054133" providerId="ADAL" clId="{DA99A808-C433-4857-B48D-0541486B69EB}" dt="2025-01-30T15:36:04.667" v="608" actId="47"/>
        <pc:sldMkLst>
          <pc:docMk/>
          <pc:sldMk cId="194116933" sldId="548"/>
        </pc:sldMkLst>
      </pc:sldChg>
      <pc:sldChg chg="del">
        <pc:chgData name="Damian Gordon" userId="796278f3-970d-4a3b-8137-dc597a054133" providerId="ADAL" clId="{DA99A808-C433-4857-B48D-0541486B69EB}" dt="2025-01-30T15:36:04.667" v="608" actId="47"/>
        <pc:sldMkLst>
          <pc:docMk/>
          <pc:sldMk cId="3284315641" sldId="549"/>
        </pc:sldMkLst>
      </pc:sldChg>
      <pc:sldChg chg="del">
        <pc:chgData name="Damian Gordon" userId="796278f3-970d-4a3b-8137-dc597a054133" providerId="ADAL" clId="{DA99A808-C433-4857-B48D-0541486B69EB}" dt="2025-01-30T15:36:04.667" v="608" actId="47"/>
        <pc:sldMkLst>
          <pc:docMk/>
          <pc:sldMk cId="2068285729" sldId="550"/>
        </pc:sldMkLst>
      </pc:sldChg>
      <pc:sldChg chg="del">
        <pc:chgData name="Damian Gordon" userId="796278f3-970d-4a3b-8137-dc597a054133" providerId="ADAL" clId="{DA99A808-C433-4857-B48D-0541486B69EB}" dt="2025-01-30T15:36:04.667" v="608" actId="47"/>
        <pc:sldMkLst>
          <pc:docMk/>
          <pc:sldMk cId="4132202039" sldId="551"/>
        </pc:sldMkLst>
      </pc:sldChg>
      <pc:sldChg chg="del">
        <pc:chgData name="Damian Gordon" userId="796278f3-970d-4a3b-8137-dc597a054133" providerId="ADAL" clId="{DA99A808-C433-4857-B48D-0541486B69EB}" dt="2025-01-30T15:36:04.667" v="608" actId="47"/>
        <pc:sldMkLst>
          <pc:docMk/>
          <pc:sldMk cId="1868398000" sldId="552"/>
        </pc:sldMkLst>
      </pc:sldChg>
      <pc:sldChg chg="del">
        <pc:chgData name="Damian Gordon" userId="796278f3-970d-4a3b-8137-dc597a054133" providerId="ADAL" clId="{DA99A808-C433-4857-B48D-0541486B69EB}" dt="2025-01-30T15:36:04.667" v="608" actId="47"/>
        <pc:sldMkLst>
          <pc:docMk/>
          <pc:sldMk cId="2363125076" sldId="553"/>
        </pc:sldMkLst>
      </pc:sldChg>
      <pc:sldChg chg="del">
        <pc:chgData name="Damian Gordon" userId="796278f3-970d-4a3b-8137-dc597a054133" providerId="ADAL" clId="{DA99A808-C433-4857-B48D-0541486B69EB}" dt="2025-01-30T15:36:04.667" v="608" actId="47"/>
        <pc:sldMkLst>
          <pc:docMk/>
          <pc:sldMk cId="1314442596" sldId="554"/>
        </pc:sldMkLst>
      </pc:sldChg>
      <pc:sldChg chg="del">
        <pc:chgData name="Damian Gordon" userId="796278f3-970d-4a3b-8137-dc597a054133" providerId="ADAL" clId="{DA99A808-C433-4857-B48D-0541486B69EB}" dt="2025-01-30T15:36:04.667" v="608" actId="47"/>
        <pc:sldMkLst>
          <pc:docMk/>
          <pc:sldMk cId="3826350951" sldId="555"/>
        </pc:sldMkLst>
      </pc:sldChg>
      <pc:sldChg chg="del">
        <pc:chgData name="Damian Gordon" userId="796278f3-970d-4a3b-8137-dc597a054133" providerId="ADAL" clId="{DA99A808-C433-4857-B48D-0541486B69EB}" dt="2025-01-30T15:36:04.667" v="608" actId="47"/>
        <pc:sldMkLst>
          <pc:docMk/>
          <pc:sldMk cId="2558959071" sldId="556"/>
        </pc:sldMkLst>
      </pc:sldChg>
      <pc:sldChg chg="del">
        <pc:chgData name="Damian Gordon" userId="796278f3-970d-4a3b-8137-dc597a054133" providerId="ADAL" clId="{DA99A808-C433-4857-B48D-0541486B69EB}" dt="2025-01-30T15:36:04.667" v="608" actId="47"/>
        <pc:sldMkLst>
          <pc:docMk/>
          <pc:sldMk cId="62470669" sldId="557"/>
        </pc:sldMkLst>
      </pc:sldChg>
      <pc:sldChg chg="del">
        <pc:chgData name="Damian Gordon" userId="796278f3-970d-4a3b-8137-dc597a054133" providerId="ADAL" clId="{DA99A808-C433-4857-B48D-0541486B69EB}" dt="2025-01-30T15:36:04.667" v="608" actId="47"/>
        <pc:sldMkLst>
          <pc:docMk/>
          <pc:sldMk cId="3337860375" sldId="558"/>
        </pc:sldMkLst>
      </pc:sldChg>
      <pc:sldChg chg="del">
        <pc:chgData name="Damian Gordon" userId="796278f3-970d-4a3b-8137-dc597a054133" providerId="ADAL" clId="{DA99A808-C433-4857-B48D-0541486B69EB}" dt="2025-01-30T15:36:04.667" v="608" actId="47"/>
        <pc:sldMkLst>
          <pc:docMk/>
          <pc:sldMk cId="1375753814" sldId="559"/>
        </pc:sldMkLst>
      </pc:sldChg>
      <pc:sldChg chg="del">
        <pc:chgData name="Damian Gordon" userId="796278f3-970d-4a3b-8137-dc597a054133" providerId="ADAL" clId="{DA99A808-C433-4857-B48D-0541486B69EB}" dt="2025-01-30T15:36:04.667" v="608" actId="47"/>
        <pc:sldMkLst>
          <pc:docMk/>
          <pc:sldMk cId="2845990101" sldId="560"/>
        </pc:sldMkLst>
      </pc:sldChg>
      <pc:sldChg chg="del">
        <pc:chgData name="Damian Gordon" userId="796278f3-970d-4a3b-8137-dc597a054133" providerId="ADAL" clId="{DA99A808-C433-4857-B48D-0541486B69EB}" dt="2025-01-30T15:36:04.667" v="608" actId="47"/>
        <pc:sldMkLst>
          <pc:docMk/>
          <pc:sldMk cId="4152644878" sldId="561"/>
        </pc:sldMkLst>
      </pc:sldChg>
      <pc:sldChg chg="del">
        <pc:chgData name="Damian Gordon" userId="796278f3-970d-4a3b-8137-dc597a054133" providerId="ADAL" clId="{DA99A808-C433-4857-B48D-0541486B69EB}" dt="2025-01-30T15:36:04.667" v="608" actId="47"/>
        <pc:sldMkLst>
          <pc:docMk/>
          <pc:sldMk cId="1655053635" sldId="562"/>
        </pc:sldMkLst>
      </pc:sldChg>
      <pc:sldChg chg="del">
        <pc:chgData name="Damian Gordon" userId="796278f3-970d-4a3b-8137-dc597a054133" providerId="ADAL" clId="{DA99A808-C433-4857-B48D-0541486B69EB}" dt="2025-01-30T15:36:04.667" v="608" actId="47"/>
        <pc:sldMkLst>
          <pc:docMk/>
          <pc:sldMk cId="1142153425" sldId="563"/>
        </pc:sldMkLst>
      </pc:sldChg>
      <pc:sldChg chg="del">
        <pc:chgData name="Damian Gordon" userId="796278f3-970d-4a3b-8137-dc597a054133" providerId="ADAL" clId="{DA99A808-C433-4857-B48D-0541486B69EB}" dt="2025-01-30T15:36:04.667" v="608" actId="47"/>
        <pc:sldMkLst>
          <pc:docMk/>
          <pc:sldMk cId="1023680307" sldId="564"/>
        </pc:sldMkLst>
      </pc:sldChg>
      <pc:sldChg chg="del">
        <pc:chgData name="Damian Gordon" userId="796278f3-970d-4a3b-8137-dc597a054133" providerId="ADAL" clId="{DA99A808-C433-4857-B48D-0541486B69EB}" dt="2025-01-30T15:36:04.667" v="608" actId="47"/>
        <pc:sldMkLst>
          <pc:docMk/>
          <pc:sldMk cId="104314410" sldId="565"/>
        </pc:sldMkLst>
      </pc:sldChg>
      <pc:sldChg chg="del">
        <pc:chgData name="Damian Gordon" userId="796278f3-970d-4a3b-8137-dc597a054133" providerId="ADAL" clId="{DA99A808-C433-4857-B48D-0541486B69EB}" dt="2025-01-30T15:36:04.667" v="608" actId="47"/>
        <pc:sldMkLst>
          <pc:docMk/>
          <pc:sldMk cId="1651527110" sldId="566"/>
        </pc:sldMkLst>
      </pc:sldChg>
      <pc:sldChg chg="del">
        <pc:chgData name="Damian Gordon" userId="796278f3-970d-4a3b-8137-dc597a054133" providerId="ADAL" clId="{DA99A808-C433-4857-B48D-0541486B69EB}" dt="2025-01-30T15:36:04.667" v="608" actId="47"/>
        <pc:sldMkLst>
          <pc:docMk/>
          <pc:sldMk cId="1041985867" sldId="567"/>
        </pc:sldMkLst>
      </pc:sldChg>
      <pc:sldChg chg="del">
        <pc:chgData name="Damian Gordon" userId="796278f3-970d-4a3b-8137-dc597a054133" providerId="ADAL" clId="{DA99A808-C433-4857-B48D-0541486B69EB}" dt="2025-01-30T15:36:04.667" v="608" actId="47"/>
        <pc:sldMkLst>
          <pc:docMk/>
          <pc:sldMk cId="1049163361" sldId="568"/>
        </pc:sldMkLst>
      </pc:sldChg>
      <pc:sldChg chg="del">
        <pc:chgData name="Damian Gordon" userId="796278f3-970d-4a3b-8137-dc597a054133" providerId="ADAL" clId="{DA99A808-C433-4857-B48D-0541486B69EB}" dt="2025-01-30T15:36:04.667" v="608" actId="47"/>
        <pc:sldMkLst>
          <pc:docMk/>
          <pc:sldMk cId="3455537879" sldId="569"/>
        </pc:sldMkLst>
      </pc:sldChg>
      <pc:sldChg chg="del">
        <pc:chgData name="Damian Gordon" userId="796278f3-970d-4a3b-8137-dc597a054133" providerId="ADAL" clId="{DA99A808-C433-4857-B48D-0541486B69EB}" dt="2025-01-30T15:36:04.667" v="608" actId="47"/>
        <pc:sldMkLst>
          <pc:docMk/>
          <pc:sldMk cId="2776212791" sldId="570"/>
        </pc:sldMkLst>
      </pc:sldChg>
      <pc:sldChg chg="del">
        <pc:chgData name="Damian Gordon" userId="796278f3-970d-4a3b-8137-dc597a054133" providerId="ADAL" clId="{DA99A808-C433-4857-B48D-0541486B69EB}" dt="2025-01-30T15:36:04.667" v="608" actId="47"/>
        <pc:sldMkLst>
          <pc:docMk/>
          <pc:sldMk cId="2594457080" sldId="571"/>
        </pc:sldMkLst>
      </pc:sldChg>
      <pc:sldChg chg="del">
        <pc:chgData name="Damian Gordon" userId="796278f3-970d-4a3b-8137-dc597a054133" providerId="ADAL" clId="{DA99A808-C433-4857-B48D-0541486B69EB}" dt="2025-01-30T15:36:04.667" v="608" actId="47"/>
        <pc:sldMkLst>
          <pc:docMk/>
          <pc:sldMk cId="2594675155" sldId="572"/>
        </pc:sldMkLst>
      </pc:sldChg>
      <pc:sldChg chg="del">
        <pc:chgData name="Damian Gordon" userId="796278f3-970d-4a3b-8137-dc597a054133" providerId="ADAL" clId="{DA99A808-C433-4857-B48D-0541486B69EB}" dt="2025-01-30T15:36:04.667" v="608" actId="47"/>
        <pc:sldMkLst>
          <pc:docMk/>
          <pc:sldMk cId="2688546140" sldId="573"/>
        </pc:sldMkLst>
      </pc:sldChg>
      <pc:sldChg chg="del">
        <pc:chgData name="Damian Gordon" userId="796278f3-970d-4a3b-8137-dc597a054133" providerId="ADAL" clId="{DA99A808-C433-4857-B48D-0541486B69EB}" dt="2025-01-30T15:36:04.667" v="608" actId="47"/>
        <pc:sldMkLst>
          <pc:docMk/>
          <pc:sldMk cId="2328414789" sldId="574"/>
        </pc:sldMkLst>
      </pc:sldChg>
      <pc:sldChg chg="del">
        <pc:chgData name="Damian Gordon" userId="796278f3-970d-4a3b-8137-dc597a054133" providerId="ADAL" clId="{DA99A808-C433-4857-B48D-0541486B69EB}" dt="2025-01-30T15:36:04.667" v="608" actId="47"/>
        <pc:sldMkLst>
          <pc:docMk/>
          <pc:sldMk cId="2937344328" sldId="575"/>
        </pc:sldMkLst>
      </pc:sldChg>
      <pc:sldChg chg="del">
        <pc:chgData name="Damian Gordon" userId="796278f3-970d-4a3b-8137-dc597a054133" providerId="ADAL" clId="{DA99A808-C433-4857-B48D-0541486B69EB}" dt="2025-01-30T15:36:04.667" v="608" actId="47"/>
        <pc:sldMkLst>
          <pc:docMk/>
          <pc:sldMk cId="2032234403" sldId="576"/>
        </pc:sldMkLst>
      </pc:sldChg>
      <pc:sldChg chg="del">
        <pc:chgData name="Damian Gordon" userId="796278f3-970d-4a3b-8137-dc597a054133" providerId="ADAL" clId="{DA99A808-C433-4857-B48D-0541486B69EB}" dt="2025-01-30T15:36:04.667" v="608" actId="47"/>
        <pc:sldMkLst>
          <pc:docMk/>
          <pc:sldMk cId="526580696" sldId="577"/>
        </pc:sldMkLst>
      </pc:sldChg>
      <pc:sldChg chg="del">
        <pc:chgData name="Damian Gordon" userId="796278f3-970d-4a3b-8137-dc597a054133" providerId="ADAL" clId="{DA99A808-C433-4857-B48D-0541486B69EB}" dt="2025-01-30T15:36:04.667" v="608" actId="47"/>
        <pc:sldMkLst>
          <pc:docMk/>
          <pc:sldMk cId="2416151916" sldId="578"/>
        </pc:sldMkLst>
      </pc:sldChg>
      <pc:sldChg chg="del">
        <pc:chgData name="Damian Gordon" userId="796278f3-970d-4a3b-8137-dc597a054133" providerId="ADAL" clId="{DA99A808-C433-4857-B48D-0541486B69EB}" dt="2025-01-30T15:36:04.667" v="608" actId="47"/>
        <pc:sldMkLst>
          <pc:docMk/>
          <pc:sldMk cId="3875053995" sldId="579"/>
        </pc:sldMkLst>
      </pc:sldChg>
      <pc:sldChg chg="del">
        <pc:chgData name="Damian Gordon" userId="796278f3-970d-4a3b-8137-dc597a054133" providerId="ADAL" clId="{DA99A808-C433-4857-B48D-0541486B69EB}" dt="2025-01-30T15:36:04.667" v="608" actId="47"/>
        <pc:sldMkLst>
          <pc:docMk/>
          <pc:sldMk cId="2168346399" sldId="580"/>
        </pc:sldMkLst>
      </pc:sldChg>
      <pc:sldChg chg="del">
        <pc:chgData name="Damian Gordon" userId="796278f3-970d-4a3b-8137-dc597a054133" providerId="ADAL" clId="{DA99A808-C433-4857-B48D-0541486B69EB}" dt="2025-01-30T15:36:04.667" v="608" actId="47"/>
        <pc:sldMkLst>
          <pc:docMk/>
          <pc:sldMk cId="2805120833" sldId="581"/>
        </pc:sldMkLst>
      </pc:sldChg>
      <pc:sldChg chg="del">
        <pc:chgData name="Damian Gordon" userId="796278f3-970d-4a3b-8137-dc597a054133" providerId="ADAL" clId="{DA99A808-C433-4857-B48D-0541486B69EB}" dt="2025-01-30T15:36:04.667" v="608" actId="47"/>
        <pc:sldMkLst>
          <pc:docMk/>
          <pc:sldMk cId="3924567436" sldId="582"/>
        </pc:sldMkLst>
      </pc:sldChg>
      <pc:sldChg chg="del">
        <pc:chgData name="Damian Gordon" userId="796278f3-970d-4a3b-8137-dc597a054133" providerId="ADAL" clId="{DA99A808-C433-4857-B48D-0541486B69EB}" dt="2025-01-30T15:36:04.667" v="608" actId="47"/>
        <pc:sldMkLst>
          <pc:docMk/>
          <pc:sldMk cId="3989274539" sldId="583"/>
        </pc:sldMkLst>
      </pc:sldChg>
      <pc:sldChg chg="del">
        <pc:chgData name="Damian Gordon" userId="796278f3-970d-4a3b-8137-dc597a054133" providerId="ADAL" clId="{DA99A808-C433-4857-B48D-0541486B69EB}" dt="2025-01-30T15:36:04.667" v="608" actId="47"/>
        <pc:sldMkLst>
          <pc:docMk/>
          <pc:sldMk cId="2347922812" sldId="584"/>
        </pc:sldMkLst>
      </pc:sldChg>
      <pc:sldChg chg="del">
        <pc:chgData name="Damian Gordon" userId="796278f3-970d-4a3b-8137-dc597a054133" providerId="ADAL" clId="{DA99A808-C433-4857-B48D-0541486B69EB}" dt="2025-01-30T15:36:04.667" v="608" actId="47"/>
        <pc:sldMkLst>
          <pc:docMk/>
          <pc:sldMk cId="41597393" sldId="585"/>
        </pc:sldMkLst>
      </pc:sldChg>
      <pc:sldChg chg="del">
        <pc:chgData name="Damian Gordon" userId="796278f3-970d-4a3b-8137-dc597a054133" providerId="ADAL" clId="{DA99A808-C433-4857-B48D-0541486B69EB}" dt="2025-01-30T15:36:04.667" v="608" actId="47"/>
        <pc:sldMkLst>
          <pc:docMk/>
          <pc:sldMk cId="1200837232" sldId="586"/>
        </pc:sldMkLst>
      </pc:sldChg>
      <pc:sldChg chg="del">
        <pc:chgData name="Damian Gordon" userId="796278f3-970d-4a3b-8137-dc597a054133" providerId="ADAL" clId="{DA99A808-C433-4857-B48D-0541486B69EB}" dt="2025-01-30T15:36:04.667" v="608" actId="47"/>
        <pc:sldMkLst>
          <pc:docMk/>
          <pc:sldMk cId="4224188240" sldId="587"/>
        </pc:sldMkLst>
      </pc:sldChg>
      <pc:sldChg chg="del">
        <pc:chgData name="Damian Gordon" userId="796278f3-970d-4a3b-8137-dc597a054133" providerId="ADAL" clId="{DA99A808-C433-4857-B48D-0541486B69EB}" dt="2025-01-30T15:36:04.667" v="608" actId="47"/>
        <pc:sldMkLst>
          <pc:docMk/>
          <pc:sldMk cId="1914458672" sldId="588"/>
        </pc:sldMkLst>
      </pc:sldChg>
      <pc:sldChg chg="del">
        <pc:chgData name="Damian Gordon" userId="796278f3-970d-4a3b-8137-dc597a054133" providerId="ADAL" clId="{DA99A808-C433-4857-B48D-0541486B69EB}" dt="2025-01-30T15:36:04.667" v="608" actId="47"/>
        <pc:sldMkLst>
          <pc:docMk/>
          <pc:sldMk cId="1210758149" sldId="589"/>
        </pc:sldMkLst>
      </pc:sldChg>
      <pc:sldChg chg="del">
        <pc:chgData name="Damian Gordon" userId="796278f3-970d-4a3b-8137-dc597a054133" providerId="ADAL" clId="{DA99A808-C433-4857-B48D-0541486B69EB}" dt="2025-01-30T15:36:04.667" v="608" actId="47"/>
        <pc:sldMkLst>
          <pc:docMk/>
          <pc:sldMk cId="3490883361" sldId="590"/>
        </pc:sldMkLst>
      </pc:sldChg>
      <pc:sldChg chg="del">
        <pc:chgData name="Damian Gordon" userId="796278f3-970d-4a3b-8137-dc597a054133" providerId="ADAL" clId="{DA99A808-C433-4857-B48D-0541486B69EB}" dt="2025-01-30T15:36:04.667" v="608" actId="47"/>
        <pc:sldMkLst>
          <pc:docMk/>
          <pc:sldMk cId="3685673864" sldId="591"/>
        </pc:sldMkLst>
      </pc:sldChg>
      <pc:sldChg chg="del">
        <pc:chgData name="Damian Gordon" userId="796278f3-970d-4a3b-8137-dc597a054133" providerId="ADAL" clId="{DA99A808-C433-4857-B48D-0541486B69EB}" dt="2025-01-30T15:36:04.667" v="608" actId="47"/>
        <pc:sldMkLst>
          <pc:docMk/>
          <pc:sldMk cId="4222747186" sldId="592"/>
        </pc:sldMkLst>
      </pc:sldChg>
      <pc:sldChg chg="del">
        <pc:chgData name="Damian Gordon" userId="796278f3-970d-4a3b-8137-dc597a054133" providerId="ADAL" clId="{DA99A808-C433-4857-B48D-0541486B69EB}" dt="2025-01-30T15:36:04.667" v="608" actId="47"/>
        <pc:sldMkLst>
          <pc:docMk/>
          <pc:sldMk cId="489123817" sldId="593"/>
        </pc:sldMkLst>
      </pc:sldChg>
      <pc:sldChg chg="del">
        <pc:chgData name="Damian Gordon" userId="796278f3-970d-4a3b-8137-dc597a054133" providerId="ADAL" clId="{DA99A808-C433-4857-B48D-0541486B69EB}" dt="2025-01-30T15:36:04.667" v="608" actId="47"/>
        <pc:sldMkLst>
          <pc:docMk/>
          <pc:sldMk cId="2163810626" sldId="594"/>
        </pc:sldMkLst>
      </pc:sldChg>
      <pc:sldChg chg="del">
        <pc:chgData name="Damian Gordon" userId="796278f3-970d-4a3b-8137-dc597a054133" providerId="ADAL" clId="{DA99A808-C433-4857-B48D-0541486B69EB}" dt="2025-01-30T15:36:04.667" v="608" actId="47"/>
        <pc:sldMkLst>
          <pc:docMk/>
          <pc:sldMk cId="2144767101" sldId="596"/>
        </pc:sldMkLst>
      </pc:sldChg>
      <pc:sldChg chg="del">
        <pc:chgData name="Damian Gordon" userId="796278f3-970d-4a3b-8137-dc597a054133" providerId="ADAL" clId="{DA99A808-C433-4857-B48D-0541486B69EB}" dt="2025-01-30T15:36:04.667" v="608" actId="47"/>
        <pc:sldMkLst>
          <pc:docMk/>
          <pc:sldMk cId="321370623" sldId="597"/>
        </pc:sldMkLst>
      </pc:sldChg>
      <pc:sldChg chg="del">
        <pc:chgData name="Damian Gordon" userId="796278f3-970d-4a3b-8137-dc597a054133" providerId="ADAL" clId="{DA99A808-C433-4857-B48D-0541486B69EB}" dt="2025-01-30T15:36:04.667" v="608" actId="47"/>
        <pc:sldMkLst>
          <pc:docMk/>
          <pc:sldMk cId="1973658102" sldId="598"/>
        </pc:sldMkLst>
      </pc:sldChg>
      <pc:sldChg chg="del">
        <pc:chgData name="Damian Gordon" userId="796278f3-970d-4a3b-8137-dc597a054133" providerId="ADAL" clId="{DA99A808-C433-4857-B48D-0541486B69EB}" dt="2025-01-30T15:36:04.667" v="608" actId="47"/>
        <pc:sldMkLst>
          <pc:docMk/>
          <pc:sldMk cId="1565139739" sldId="599"/>
        </pc:sldMkLst>
      </pc:sldChg>
      <pc:sldChg chg="del">
        <pc:chgData name="Damian Gordon" userId="796278f3-970d-4a3b-8137-dc597a054133" providerId="ADAL" clId="{DA99A808-C433-4857-B48D-0541486B69EB}" dt="2025-01-30T15:36:04.667" v="608" actId="47"/>
        <pc:sldMkLst>
          <pc:docMk/>
          <pc:sldMk cId="4286275200" sldId="600"/>
        </pc:sldMkLst>
      </pc:sldChg>
      <pc:sldChg chg="del">
        <pc:chgData name="Damian Gordon" userId="796278f3-970d-4a3b-8137-dc597a054133" providerId="ADAL" clId="{DA99A808-C433-4857-B48D-0541486B69EB}" dt="2025-01-30T15:36:04.667" v="608" actId="47"/>
        <pc:sldMkLst>
          <pc:docMk/>
          <pc:sldMk cId="2805823568" sldId="601"/>
        </pc:sldMkLst>
      </pc:sldChg>
      <pc:sldChg chg="del">
        <pc:chgData name="Damian Gordon" userId="796278f3-970d-4a3b-8137-dc597a054133" providerId="ADAL" clId="{DA99A808-C433-4857-B48D-0541486B69EB}" dt="2025-01-30T15:36:04.667" v="608" actId="47"/>
        <pc:sldMkLst>
          <pc:docMk/>
          <pc:sldMk cId="1033895115" sldId="602"/>
        </pc:sldMkLst>
      </pc:sldChg>
      <pc:sldChg chg="del">
        <pc:chgData name="Damian Gordon" userId="796278f3-970d-4a3b-8137-dc597a054133" providerId="ADAL" clId="{DA99A808-C433-4857-B48D-0541486B69EB}" dt="2025-01-30T15:36:04.667" v="608" actId="47"/>
        <pc:sldMkLst>
          <pc:docMk/>
          <pc:sldMk cId="198791789" sldId="603"/>
        </pc:sldMkLst>
      </pc:sldChg>
      <pc:sldChg chg="del">
        <pc:chgData name="Damian Gordon" userId="796278f3-970d-4a3b-8137-dc597a054133" providerId="ADAL" clId="{DA99A808-C433-4857-B48D-0541486B69EB}" dt="2025-01-30T15:36:04.667" v="608" actId="47"/>
        <pc:sldMkLst>
          <pc:docMk/>
          <pc:sldMk cId="1691263524" sldId="604"/>
        </pc:sldMkLst>
      </pc:sldChg>
      <pc:sldChg chg="del">
        <pc:chgData name="Damian Gordon" userId="796278f3-970d-4a3b-8137-dc597a054133" providerId="ADAL" clId="{DA99A808-C433-4857-B48D-0541486B69EB}" dt="2025-01-30T15:36:04.667" v="608" actId="47"/>
        <pc:sldMkLst>
          <pc:docMk/>
          <pc:sldMk cId="3079019077" sldId="605"/>
        </pc:sldMkLst>
      </pc:sldChg>
      <pc:sldChg chg="del">
        <pc:chgData name="Damian Gordon" userId="796278f3-970d-4a3b-8137-dc597a054133" providerId="ADAL" clId="{DA99A808-C433-4857-B48D-0541486B69EB}" dt="2025-01-30T15:36:04.667" v="608" actId="47"/>
        <pc:sldMkLst>
          <pc:docMk/>
          <pc:sldMk cId="4245555334" sldId="606"/>
        </pc:sldMkLst>
      </pc:sldChg>
      <pc:sldChg chg="del">
        <pc:chgData name="Damian Gordon" userId="796278f3-970d-4a3b-8137-dc597a054133" providerId="ADAL" clId="{DA99A808-C433-4857-B48D-0541486B69EB}" dt="2025-01-30T15:36:04.667" v="608" actId="47"/>
        <pc:sldMkLst>
          <pc:docMk/>
          <pc:sldMk cId="2596279016" sldId="607"/>
        </pc:sldMkLst>
      </pc:sldChg>
      <pc:sldChg chg="del">
        <pc:chgData name="Damian Gordon" userId="796278f3-970d-4a3b-8137-dc597a054133" providerId="ADAL" clId="{DA99A808-C433-4857-B48D-0541486B69EB}" dt="2025-01-30T15:36:04.667" v="608" actId="47"/>
        <pc:sldMkLst>
          <pc:docMk/>
          <pc:sldMk cId="1224993290" sldId="608"/>
        </pc:sldMkLst>
      </pc:sldChg>
      <pc:sldChg chg="del">
        <pc:chgData name="Damian Gordon" userId="796278f3-970d-4a3b-8137-dc597a054133" providerId="ADAL" clId="{DA99A808-C433-4857-B48D-0541486B69EB}" dt="2025-01-30T15:36:04.667" v="608" actId="47"/>
        <pc:sldMkLst>
          <pc:docMk/>
          <pc:sldMk cId="3582766082" sldId="609"/>
        </pc:sldMkLst>
      </pc:sldChg>
      <pc:sldChg chg="del">
        <pc:chgData name="Damian Gordon" userId="796278f3-970d-4a3b-8137-dc597a054133" providerId="ADAL" clId="{DA99A808-C433-4857-B48D-0541486B69EB}" dt="2025-01-30T15:36:04.667" v="608" actId="47"/>
        <pc:sldMkLst>
          <pc:docMk/>
          <pc:sldMk cId="662314059" sldId="610"/>
        </pc:sldMkLst>
      </pc:sldChg>
      <pc:sldChg chg="del">
        <pc:chgData name="Damian Gordon" userId="796278f3-970d-4a3b-8137-dc597a054133" providerId="ADAL" clId="{DA99A808-C433-4857-B48D-0541486B69EB}" dt="2025-01-30T15:36:04.667" v="608" actId="47"/>
        <pc:sldMkLst>
          <pc:docMk/>
          <pc:sldMk cId="2394449055" sldId="611"/>
        </pc:sldMkLst>
      </pc:sldChg>
      <pc:sldChg chg="del">
        <pc:chgData name="Damian Gordon" userId="796278f3-970d-4a3b-8137-dc597a054133" providerId="ADAL" clId="{DA99A808-C433-4857-B48D-0541486B69EB}" dt="2025-01-30T15:36:04.667" v="608" actId="47"/>
        <pc:sldMkLst>
          <pc:docMk/>
          <pc:sldMk cId="3503270740" sldId="612"/>
        </pc:sldMkLst>
      </pc:sldChg>
      <pc:sldChg chg="del">
        <pc:chgData name="Damian Gordon" userId="796278f3-970d-4a3b-8137-dc597a054133" providerId="ADAL" clId="{DA99A808-C433-4857-B48D-0541486B69EB}" dt="2025-01-30T15:36:04.667" v="608" actId="47"/>
        <pc:sldMkLst>
          <pc:docMk/>
          <pc:sldMk cId="1287606445" sldId="613"/>
        </pc:sldMkLst>
      </pc:sldChg>
      <pc:sldChg chg="del">
        <pc:chgData name="Damian Gordon" userId="796278f3-970d-4a3b-8137-dc597a054133" providerId="ADAL" clId="{DA99A808-C433-4857-B48D-0541486B69EB}" dt="2025-01-30T15:36:04.667" v="608" actId="47"/>
        <pc:sldMkLst>
          <pc:docMk/>
          <pc:sldMk cId="2611996078" sldId="614"/>
        </pc:sldMkLst>
      </pc:sldChg>
      <pc:sldChg chg="del">
        <pc:chgData name="Damian Gordon" userId="796278f3-970d-4a3b-8137-dc597a054133" providerId="ADAL" clId="{DA99A808-C433-4857-B48D-0541486B69EB}" dt="2025-01-30T15:36:04.667" v="608" actId="47"/>
        <pc:sldMkLst>
          <pc:docMk/>
          <pc:sldMk cId="4035640068" sldId="615"/>
        </pc:sldMkLst>
      </pc:sldChg>
      <pc:sldChg chg="del">
        <pc:chgData name="Damian Gordon" userId="796278f3-970d-4a3b-8137-dc597a054133" providerId="ADAL" clId="{DA99A808-C433-4857-B48D-0541486B69EB}" dt="2025-01-30T15:36:04.667" v="608" actId="47"/>
        <pc:sldMkLst>
          <pc:docMk/>
          <pc:sldMk cId="3029899255" sldId="616"/>
        </pc:sldMkLst>
      </pc:sldChg>
      <pc:sldChg chg="del">
        <pc:chgData name="Damian Gordon" userId="796278f3-970d-4a3b-8137-dc597a054133" providerId="ADAL" clId="{DA99A808-C433-4857-B48D-0541486B69EB}" dt="2025-01-30T15:36:04.667" v="608" actId="47"/>
        <pc:sldMkLst>
          <pc:docMk/>
          <pc:sldMk cId="535749269" sldId="617"/>
        </pc:sldMkLst>
      </pc:sldChg>
      <pc:sldChg chg="del">
        <pc:chgData name="Damian Gordon" userId="796278f3-970d-4a3b-8137-dc597a054133" providerId="ADAL" clId="{DA99A808-C433-4857-B48D-0541486B69EB}" dt="2025-01-30T15:36:04.667" v="608" actId="47"/>
        <pc:sldMkLst>
          <pc:docMk/>
          <pc:sldMk cId="55053776" sldId="618"/>
        </pc:sldMkLst>
      </pc:sldChg>
      <pc:sldChg chg="del">
        <pc:chgData name="Damian Gordon" userId="796278f3-970d-4a3b-8137-dc597a054133" providerId="ADAL" clId="{DA99A808-C433-4857-B48D-0541486B69EB}" dt="2025-01-30T15:36:04.667" v="608" actId="47"/>
        <pc:sldMkLst>
          <pc:docMk/>
          <pc:sldMk cId="3644117154" sldId="619"/>
        </pc:sldMkLst>
      </pc:sldChg>
      <pc:sldChg chg="del">
        <pc:chgData name="Damian Gordon" userId="796278f3-970d-4a3b-8137-dc597a054133" providerId="ADAL" clId="{DA99A808-C433-4857-B48D-0541486B69EB}" dt="2025-01-30T15:36:04.667" v="608" actId="47"/>
        <pc:sldMkLst>
          <pc:docMk/>
          <pc:sldMk cId="3742802754" sldId="620"/>
        </pc:sldMkLst>
      </pc:sldChg>
      <pc:sldChg chg="del">
        <pc:chgData name="Damian Gordon" userId="796278f3-970d-4a3b-8137-dc597a054133" providerId="ADAL" clId="{DA99A808-C433-4857-B48D-0541486B69EB}" dt="2025-01-30T15:36:04.667" v="608" actId="47"/>
        <pc:sldMkLst>
          <pc:docMk/>
          <pc:sldMk cId="3632979021" sldId="621"/>
        </pc:sldMkLst>
      </pc:sldChg>
      <pc:sldChg chg="del">
        <pc:chgData name="Damian Gordon" userId="796278f3-970d-4a3b-8137-dc597a054133" providerId="ADAL" clId="{DA99A808-C433-4857-B48D-0541486B69EB}" dt="2025-01-30T15:36:04.667" v="608" actId="47"/>
        <pc:sldMkLst>
          <pc:docMk/>
          <pc:sldMk cId="646872657" sldId="622"/>
        </pc:sldMkLst>
      </pc:sldChg>
      <pc:sldChg chg="del">
        <pc:chgData name="Damian Gordon" userId="796278f3-970d-4a3b-8137-dc597a054133" providerId="ADAL" clId="{DA99A808-C433-4857-B48D-0541486B69EB}" dt="2025-01-30T15:36:04.667" v="608" actId="47"/>
        <pc:sldMkLst>
          <pc:docMk/>
          <pc:sldMk cId="2134427442" sldId="623"/>
        </pc:sldMkLst>
      </pc:sldChg>
      <pc:sldChg chg="del">
        <pc:chgData name="Damian Gordon" userId="796278f3-970d-4a3b-8137-dc597a054133" providerId="ADAL" clId="{DA99A808-C433-4857-B48D-0541486B69EB}" dt="2025-01-30T15:36:04.667" v="608" actId="47"/>
        <pc:sldMkLst>
          <pc:docMk/>
          <pc:sldMk cId="3935890140" sldId="624"/>
        </pc:sldMkLst>
      </pc:sldChg>
      <pc:sldChg chg="del">
        <pc:chgData name="Damian Gordon" userId="796278f3-970d-4a3b-8137-dc597a054133" providerId="ADAL" clId="{DA99A808-C433-4857-B48D-0541486B69EB}" dt="2025-01-30T15:36:04.667" v="608" actId="47"/>
        <pc:sldMkLst>
          <pc:docMk/>
          <pc:sldMk cId="436522494" sldId="625"/>
        </pc:sldMkLst>
      </pc:sldChg>
      <pc:sldChg chg="del">
        <pc:chgData name="Damian Gordon" userId="796278f3-970d-4a3b-8137-dc597a054133" providerId="ADAL" clId="{DA99A808-C433-4857-B48D-0541486B69EB}" dt="2025-01-30T15:36:04.667" v="608" actId="47"/>
        <pc:sldMkLst>
          <pc:docMk/>
          <pc:sldMk cId="2032805289" sldId="626"/>
        </pc:sldMkLst>
      </pc:sldChg>
      <pc:sldChg chg="del">
        <pc:chgData name="Damian Gordon" userId="796278f3-970d-4a3b-8137-dc597a054133" providerId="ADAL" clId="{DA99A808-C433-4857-B48D-0541486B69EB}" dt="2025-01-30T15:36:04.667" v="608" actId="47"/>
        <pc:sldMkLst>
          <pc:docMk/>
          <pc:sldMk cId="3112372543" sldId="627"/>
        </pc:sldMkLst>
      </pc:sldChg>
      <pc:sldChg chg="del">
        <pc:chgData name="Damian Gordon" userId="796278f3-970d-4a3b-8137-dc597a054133" providerId="ADAL" clId="{DA99A808-C433-4857-B48D-0541486B69EB}" dt="2025-01-30T15:36:04.667" v="608" actId="47"/>
        <pc:sldMkLst>
          <pc:docMk/>
          <pc:sldMk cId="2543198833" sldId="628"/>
        </pc:sldMkLst>
      </pc:sldChg>
      <pc:sldChg chg="del">
        <pc:chgData name="Damian Gordon" userId="796278f3-970d-4a3b-8137-dc597a054133" providerId="ADAL" clId="{DA99A808-C433-4857-B48D-0541486B69EB}" dt="2025-01-30T15:36:04.667" v="608" actId="47"/>
        <pc:sldMkLst>
          <pc:docMk/>
          <pc:sldMk cId="900451400" sldId="629"/>
        </pc:sldMkLst>
      </pc:sldChg>
      <pc:sldChg chg="del">
        <pc:chgData name="Damian Gordon" userId="796278f3-970d-4a3b-8137-dc597a054133" providerId="ADAL" clId="{DA99A808-C433-4857-B48D-0541486B69EB}" dt="2025-01-30T15:36:04.667" v="608" actId="47"/>
        <pc:sldMkLst>
          <pc:docMk/>
          <pc:sldMk cId="2958111492" sldId="630"/>
        </pc:sldMkLst>
      </pc:sldChg>
      <pc:sldChg chg="del">
        <pc:chgData name="Damian Gordon" userId="796278f3-970d-4a3b-8137-dc597a054133" providerId="ADAL" clId="{DA99A808-C433-4857-B48D-0541486B69EB}" dt="2025-01-30T15:36:04.667" v="608" actId="47"/>
        <pc:sldMkLst>
          <pc:docMk/>
          <pc:sldMk cId="3626197653" sldId="631"/>
        </pc:sldMkLst>
      </pc:sldChg>
      <pc:sldChg chg="del">
        <pc:chgData name="Damian Gordon" userId="796278f3-970d-4a3b-8137-dc597a054133" providerId="ADAL" clId="{DA99A808-C433-4857-B48D-0541486B69EB}" dt="2025-01-30T15:36:04.667" v="608" actId="47"/>
        <pc:sldMkLst>
          <pc:docMk/>
          <pc:sldMk cId="2945392568" sldId="632"/>
        </pc:sldMkLst>
      </pc:sldChg>
      <pc:sldChg chg="del">
        <pc:chgData name="Damian Gordon" userId="796278f3-970d-4a3b-8137-dc597a054133" providerId="ADAL" clId="{DA99A808-C433-4857-B48D-0541486B69EB}" dt="2025-01-30T15:36:04.667" v="608" actId="47"/>
        <pc:sldMkLst>
          <pc:docMk/>
          <pc:sldMk cId="1342507811" sldId="633"/>
        </pc:sldMkLst>
      </pc:sldChg>
      <pc:sldChg chg="del">
        <pc:chgData name="Damian Gordon" userId="796278f3-970d-4a3b-8137-dc597a054133" providerId="ADAL" clId="{DA99A808-C433-4857-B48D-0541486B69EB}" dt="2025-01-30T15:36:04.667" v="608" actId="47"/>
        <pc:sldMkLst>
          <pc:docMk/>
          <pc:sldMk cId="203496034" sldId="634"/>
        </pc:sldMkLst>
      </pc:sldChg>
      <pc:sldChg chg="del">
        <pc:chgData name="Damian Gordon" userId="796278f3-970d-4a3b-8137-dc597a054133" providerId="ADAL" clId="{DA99A808-C433-4857-B48D-0541486B69EB}" dt="2025-01-30T15:36:04.667" v="608" actId="47"/>
        <pc:sldMkLst>
          <pc:docMk/>
          <pc:sldMk cId="3739348518" sldId="635"/>
        </pc:sldMkLst>
      </pc:sldChg>
      <pc:sldChg chg="del">
        <pc:chgData name="Damian Gordon" userId="796278f3-970d-4a3b-8137-dc597a054133" providerId="ADAL" clId="{DA99A808-C433-4857-B48D-0541486B69EB}" dt="2025-01-30T15:36:04.667" v="608" actId="47"/>
        <pc:sldMkLst>
          <pc:docMk/>
          <pc:sldMk cId="2358207514" sldId="636"/>
        </pc:sldMkLst>
      </pc:sldChg>
      <pc:sldChg chg="del">
        <pc:chgData name="Damian Gordon" userId="796278f3-970d-4a3b-8137-dc597a054133" providerId="ADAL" clId="{DA99A808-C433-4857-B48D-0541486B69EB}" dt="2025-01-30T15:36:04.667" v="608" actId="47"/>
        <pc:sldMkLst>
          <pc:docMk/>
          <pc:sldMk cId="51356831" sldId="637"/>
        </pc:sldMkLst>
      </pc:sldChg>
      <pc:sldChg chg="del">
        <pc:chgData name="Damian Gordon" userId="796278f3-970d-4a3b-8137-dc597a054133" providerId="ADAL" clId="{DA99A808-C433-4857-B48D-0541486B69EB}" dt="2025-01-30T15:36:04.667" v="608" actId="47"/>
        <pc:sldMkLst>
          <pc:docMk/>
          <pc:sldMk cId="3654113776" sldId="638"/>
        </pc:sldMkLst>
      </pc:sldChg>
      <pc:sldChg chg="del">
        <pc:chgData name="Damian Gordon" userId="796278f3-970d-4a3b-8137-dc597a054133" providerId="ADAL" clId="{DA99A808-C433-4857-B48D-0541486B69EB}" dt="2025-01-30T15:36:04.667" v="608" actId="47"/>
        <pc:sldMkLst>
          <pc:docMk/>
          <pc:sldMk cId="3501501749" sldId="639"/>
        </pc:sldMkLst>
      </pc:sldChg>
      <pc:sldChg chg="del">
        <pc:chgData name="Damian Gordon" userId="796278f3-970d-4a3b-8137-dc597a054133" providerId="ADAL" clId="{DA99A808-C433-4857-B48D-0541486B69EB}" dt="2025-01-30T15:36:04.667" v="608" actId="47"/>
        <pc:sldMkLst>
          <pc:docMk/>
          <pc:sldMk cId="4225522652" sldId="640"/>
        </pc:sldMkLst>
      </pc:sldChg>
      <pc:sldChg chg="del">
        <pc:chgData name="Damian Gordon" userId="796278f3-970d-4a3b-8137-dc597a054133" providerId="ADAL" clId="{DA99A808-C433-4857-B48D-0541486B69EB}" dt="2025-01-30T15:36:04.667" v="608" actId="47"/>
        <pc:sldMkLst>
          <pc:docMk/>
          <pc:sldMk cId="1065427732" sldId="641"/>
        </pc:sldMkLst>
      </pc:sldChg>
      <pc:sldChg chg="del">
        <pc:chgData name="Damian Gordon" userId="796278f3-970d-4a3b-8137-dc597a054133" providerId="ADAL" clId="{DA99A808-C433-4857-B48D-0541486B69EB}" dt="2025-01-30T15:36:04.667" v="608" actId="47"/>
        <pc:sldMkLst>
          <pc:docMk/>
          <pc:sldMk cId="580184904" sldId="642"/>
        </pc:sldMkLst>
      </pc:sldChg>
      <pc:sldChg chg="del">
        <pc:chgData name="Damian Gordon" userId="796278f3-970d-4a3b-8137-dc597a054133" providerId="ADAL" clId="{DA99A808-C433-4857-B48D-0541486B69EB}" dt="2025-01-30T15:36:04.667" v="608" actId="47"/>
        <pc:sldMkLst>
          <pc:docMk/>
          <pc:sldMk cId="1239030630" sldId="643"/>
        </pc:sldMkLst>
      </pc:sldChg>
      <pc:sldChg chg="del">
        <pc:chgData name="Damian Gordon" userId="796278f3-970d-4a3b-8137-dc597a054133" providerId="ADAL" clId="{DA99A808-C433-4857-B48D-0541486B69EB}" dt="2025-01-30T15:36:04.667" v="608" actId="47"/>
        <pc:sldMkLst>
          <pc:docMk/>
          <pc:sldMk cId="288856822" sldId="644"/>
        </pc:sldMkLst>
      </pc:sldChg>
      <pc:sldChg chg="del">
        <pc:chgData name="Damian Gordon" userId="796278f3-970d-4a3b-8137-dc597a054133" providerId="ADAL" clId="{DA99A808-C433-4857-B48D-0541486B69EB}" dt="2025-01-30T15:36:04.667" v="608" actId="47"/>
        <pc:sldMkLst>
          <pc:docMk/>
          <pc:sldMk cId="1675270746" sldId="645"/>
        </pc:sldMkLst>
      </pc:sldChg>
      <pc:sldChg chg="del">
        <pc:chgData name="Damian Gordon" userId="796278f3-970d-4a3b-8137-dc597a054133" providerId="ADAL" clId="{DA99A808-C433-4857-B48D-0541486B69EB}" dt="2025-01-30T15:36:04.667" v="608" actId="47"/>
        <pc:sldMkLst>
          <pc:docMk/>
          <pc:sldMk cId="1660847515" sldId="646"/>
        </pc:sldMkLst>
      </pc:sldChg>
      <pc:sldChg chg="del">
        <pc:chgData name="Damian Gordon" userId="796278f3-970d-4a3b-8137-dc597a054133" providerId="ADAL" clId="{DA99A808-C433-4857-B48D-0541486B69EB}" dt="2025-01-30T15:36:04.667" v="608" actId="47"/>
        <pc:sldMkLst>
          <pc:docMk/>
          <pc:sldMk cId="1724087362" sldId="647"/>
        </pc:sldMkLst>
      </pc:sldChg>
      <pc:sldChg chg="del">
        <pc:chgData name="Damian Gordon" userId="796278f3-970d-4a3b-8137-dc597a054133" providerId="ADAL" clId="{DA99A808-C433-4857-B48D-0541486B69EB}" dt="2025-01-30T15:36:04.667" v="608" actId="47"/>
        <pc:sldMkLst>
          <pc:docMk/>
          <pc:sldMk cId="751576470" sldId="648"/>
        </pc:sldMkLst>
      </pc:sldChg>
      <pc:sldChg chg="del">
        <pc:chgData name="Damian Gordon" userId="796278f3-970d-4a3b-8137-dc597a054133" providerId="ADAL" clId="{DA99A808-C433-4857-B48D-0541486B69EB}" dt="2025-01-30T15:36:04.667" v="608" actId="47"/>
        <pc:sldMkLst>
          <pc:docMk/>
          <pc:sldMk cId="3084326706" sldId="649"/>
        </pc:sldMkLst>
      </pc:sldChg>
      <pc:sldChg chg="del">
        <pc:chgData name="Damian Gordon" userId="796278f3-970d-4a3b-8137-dc597a054133" providerId="ADAL" clId="{DA99A808-C433-4857-B48D-0541486B69EB}" dt="2025-01-30T15:36:04.667" v="608" actId="47"/>
        <pc:sldMkLst>
          <pc:docMk/>
          <pc:sldMk cId="1027778201" sldId="650"/>
        </pc:sldMkLst>
      </pc:sldChg>
      <pc:sldChg chg="del">
        <pc:chgData name="Damian Gordon" userId="796278f3-970d-4a3b-8137-dc597a054133" providerId="ADAL" clId="{DA99A808-C433-4857-B48D-0541486B69EB}" dt="2025-01-30T15:36:04.667" v="608" actId="47"/>
        <pc:sldMkLst>
          <pc:docMk/>
          <pc:sldMk cId="1255027423" sldId="651"/>
        </pc:sldMkLst>
      </pc:sldChg>
      <pc:sldChg chg="del">
        <pc:chgData name="Damian Gordon" userId="796278f3-970d-4a3b-8137-dc597a054133" providerId="ADAL" clId="{DA99A808-C433-4857-B48D-0541486B69EB}" dt="2025-01-30T15:36:04.667" v="608" actId="47"/>
        <pc:sldMkLst>
          <pc:docMk/>
          <pc:sldMk cId="105297568" sldId="652"/>
        </pc:sldMkLst>
      </pc:sldChg>
      <pc:sldChg chg="del">
        <pc:chgData name="Damian Gordon" userId="796278f3-970d-4a3b-8137-dc597a054133" providerId="ADAL" clId="{DA99A808-C433-4857-B48D-0541486B69EB}" dt="2025-01-30T15:36:04.667" v="608" actId="47"/>
        <pc:sldMkLst>
          <pc:docMk/>
          <pc:sldMk cId="3252471190" sldId="653"/>
        </pc:sldMkLst>
      </pc:sldChg>
      <pc:sldChg chg="del">
        <pc:chgData name="Damian Gordon" userId="796278f3-970d-4a3b-8137-dc597a054133" providerId="ADAL" clId="{DA99A808-C433-4857-B48D-0541486B69EB}" dt="2025-01-30T15:36:04.667" v="608" actId="47"/>
        <pc:sldMkLst>
          <pc:docMk/>
          <pc:sldMk cId="468201085" sldId="654"/>
        </pc:sldMkLst>
      </pc:sldChg>
      <pc:sldChg chg="del">
        <pc:chgData name="Damian Gordon" userId="796278f3-970d-4a3b-8137-dc597a054133" providerId="ADAL" clId="{DA99A808-C433-4857-B48D-0541486B69EB}" dt="2025-01-30T15:36:04.667" v="608" actId="47"/>
        <pc:sldMkLst>
          <pc:docMk/>
          <pc:sldMk cId="1189190211" sldId="655"/>
        </pc:sldMkLst>
      </pc:sldChg>
      <pc:sldChg chg="del">
        <pc:chgData name="Damian Gordon" userId="796278f3-970d-4a3b-8137-dc597a054133" providerId="ADAL" clId="{DA99A808-C433-4857-B48D-0541486B69EB}" dt="2025-01-30T15:36:04.667" v="608" actId="47"/>
        <pc:sldMkLst>
          <pc:docMk/>
          <pc:sldMk cId="3993176113" sldId="656"/>
        </pc:sldMkLst>
      </pc:sldChg>
      <pc:sldChg chg="del">
        <pc:chgData name="Damian Gordon" userId="796278f3-970d-4a3b-8137-dc597a054133" providerId="ADAL" clId="{DA99A808-C433-4857-B48D-0541486B69EB}" dt="2025-01-30T15:36:04.667" v="608" actId="47"/>
        <pc:sldMkLst>
          <pc:docMk/>
          <pc:sldMk cId="629788340" sldId="657"/>
        </pc:sldMkLst>
      </pc:sldChg>
      <pc:sldChg chg="del">
        <pc:chgData name="Damian Gordon" userId="796278f3-970d-4a3b-8137-dc597a054133" providerId="ADAL" clId="{DA99A808-C433-4857-B48D-0541486B69EB}" dt="2025-01-30T15:36:04.667" v="608" actId="47"/>
        <pc:sldMkLst>
          <pc:docMk/>
          <pc:sldMk cId="808008926" sldId="658"/>
        </pc:sldMkLst>
      </pc:sldChg>
      <pc:sldChg chg="del">
        <pc:chgData name="Damian Gordon" userId="796278f3-970d-4a3b-8137-dc597a054133" providerId="ADAL" clId="{DA99A808-C433-4857-B48D-0541486B69EB}" dt="2025-01-30T15:36:04.667" v="608" actId="47"/>
        <pc:sldMkLst>
          <pc:docMk/>
          <pc:sldMk cId="2069081566" sldId="659"/>
        </pc:sldMkLst>
      </pc:sldChg>
      <pc:sldChg chg="del">
        <pc:chgData name="Damian Gordon" userId="796278f3-970d-4a3b-8137-dc597a054133" providerId="ADAL" clId="{DA99A808-C433-4857-B48D-0541486B69EB}" dt="2025-01-30T15:36:04.667" v="608" actId="47"/>
        <pc:sldMkLst>
          <pc:docMk/>
          <pc:sldMk cId="550738726" sldId="660"/>
        </pc:sldMkLst>
      </pc:sldChg>
      <pc:sldChg chg="del">
        <pc:chgData name="Damian Gordon" userId="796278f3-970d-4a3b-8137-dc597a054133" providerId="ADAL" clId="{DA99A808-C433-4857-B48D-0541486B69EB}" dt="2025-01-30T15:36:04.667" v="608" actId="47"/>
        <pc:sldMkLst>
          <pc:docMk/>
          <pc:sldMk cId="1268440970" sldId="661"/>
        </pc:sldMkLst>
      </pc:sldChg>
      <pc:sldChg chg="addSp delSp modSp mod setBg">
        <pc:chgData name="Damian Gordon" userId="796278f3-970d-4a3b-8137-dc597a054133" providerId="ADAL" clId="{DA99A808-C433-4857-B48D-0541486B69EB}" dt="2025-01-30T20:14:36.422" v="3436" actId="403"/>
        <pc:sldMkLst>
          <pc:docMk/>
          <pc:sldMk cId="154579201" sldId="662"/>
        </pc:sldMkLst>
      </pc:sldChg>
      <pc:sldChg chg="delSp modSp add mod ord">
        <pc:chgData name="Damian Gordon" userId="796278f3-970d-4a3b-8137-dc597a054133" providerId="ADAL" clId="{DA99A808-C433-4857-B48D-0541486B69EB}" dt="2025-01-30T15:34:46.883" v="593"/>
        <pc:sldMkLst>
          <pc:docMk/>
          <pc:sldMk cId="1245215892" sldId="663"/>
        </pc:sldMkLst>
      </pc:sldChg>
      <pc:sldChg chg="modSp add mod ord">
        <pc:chgData name="Damian Gordon" userId="796278f3-970d-4a3b-8137-dc597a054133" providerId="ADAL" clId="{DA99A808-C433-4857-B48D-0541486B69EB}" dt="2025-01-30T15:35:03.305" v="598" actId="20577"/>
        <pc:sldMkLst>
          <pc:docMk/>
          <pc:sldMk cId="731414068" sldId="664"/>
        </pc:sldMkLst>
      </pc:sldChg>
      <pc:sldChg chg="add ord">
        <pc:chgData name="Damian Gordon" userId="796278f3-970d-4a3b-8137-dc597a054133" providerId="ADAL" clId="{DA99A808-C433-4857-B48D-0541486B69EB}" dt="2025-01-30T15:34:37.735" v="591"/>
        <pc:sldMkLst>
          <pc:docMk/>
          <pc:sldMk cId="1509869422" sldId="665"/>
        </pc:sldMkLst>
      </pc:sldChg>
      <pc:sldChg chg="addSp delSp modSp new mod setBg">
        <pc:chgData name="Damian Gordon" userId="796278f3-970d-4a3b-8137-dc597a054133" providerId="ADAL" clId="{DA99A808-C433-4857-B48D-0541486B69EB}" dt="2025-01-25T17:24:08.652" v="101" actId="113"/>
        <pc:sldMkLst>
          <pc:docMk/>
          <pc:sldMk cId="2818247604" sldId="666"/>
        </pc:sldMkLst>
      </pc:sldChg>
      <pc:sldChg chg="addSp delSp modSp new mod setBg addAnim setClrOvrMap">
        <pc:chgData name="Damian Gordon" userId="796278f3-970d-4a3b-8137-dc597a054133" providerId="ADAL" clId="{DA99A808-C433-4857-B48D-0541486B69EB}" dt="2025-01-25T17:24:29.436" v="106" actId="26606"/>
        <pc:sldMkLst>
          <pc:docMk/>
          <pc:sldMk cId="4124248971" sldId="667"/>
        </pc:sldMkLst>
      </pc:sldChg>
      <pc:sldChg chg="addSp delSp modSp new mod setBg addAnim">
        <pc:chgData name="Damian Gordon" userId="796278f3-970d-4a3b-8137-dc597a054133" providerId="ADAL" clId="{DA99A808-C433-4857-B48D-0541486B69EB}" dt="2025-01-25T17:25:06.256" v="117" actId="122"/>
        <pc:sldMkLst>
          <pc:docMk/>
          <pc:sldMk cId="3201619287" sldId="668"/>
        </pc:sldMkLst>
      </pc:sldChg>
      <pc:sldChg chg="addSp delSp modSp new mod ord setBg addAnim">
        <pc:chgData name="Damian Gordon" userId="796278f3-970d-4a3b-8137-dc597a054133" providerId="ADAL" clId="{DA99A808-C433-4857-B48D-0541486B69EB}" dt="2025-01-30T12:28:03.889" v="169"/>
        <pc:sldMkLst>
          <pc:docMk/>
          <pc:sldMk cId="2773212245" sldId="669"/>
        </pc:sldMkLst>
      </pc:sldChg>
      <pc:sldChg chg="modSp mod">
        <pc:chgData name="Damian Gordon" userId="796278f3-970d-4a3b-8137-dc597a054133" providerId="ADAL" clId="{DA99A808-C433-4857-B48D-0541486B69EB}" dt="2025-01-30T15:39:21.588" v="643" actId="20577"/>
        <pc:sldMkLst>
          <pc:docMk/>
          <pc:sldMk cId="716705958" sldId="670"/>
        </pc:sldMkLst>
      </pc:sldChg>
      <pc:sldChg chg="del">
        <pc:chgData name="Damian Gordon" userId="796278f3-970d-4a3b-8137-dc597a054133" providerId="ADAL" clId="{DA99A808-C433-4857-B48D-0541486B69EB}" dt="2025-01-30T15:36:04.667" v="608" actId="47"/>
        <pc:sldMkLst>
          <pc:docMk/>
          <pc:sldMk cId="1781770288" sldId="671"/>
        </pc:sldMkLst>
      </pc:sldChg>
      <pc:sldChg chg="addSp delSp modSp mod ord">
        <pc:chgData name="Damian Gordon" userId="796278f3-970d-4a3b-8137-dc597a054133" providerId="ADAL" clId="{DA99A808-C433-4857-B48D-0541486B69EB}" dt="2025-01-30T15:25:26.726" v="448" actId="1035"/>
        <pc:sldMkLst>
          <pc:docMk/>
          <pc:sldMk cId="334930050" sldId="672"/>
        </pc:sldMkLst>
      </pc:sldChg>
      <pc:sldChg chg="addSp delSp modSp add mod">
        <pc:chgData name="Damian Gordon" userId="796278f3-970d-4a3b-8137-dc597a054133" providerId="ADAL" clId="{DA99A808-C433-4857-B48D-0541486B69EB}" dt="2025-01-30T15:32:44.879" v="577" actId="113"/>
        <pc:sldMkLst>
          <pc:docMk/>
          <pc:sldMk cId="3457037014" sldId="673"/>
        </pc:sldMkLst>
      </pc:sldChg>
      <pc:sldChg chg="modSp add mod">
        <pc:chgData name="Damian Gordon" userId="796278f3-970d-4a3b-8137-dc597a054133" providerId="ADAL" clId="{DA99A808-C433-4857-B48D-0541486B69EB}" dt="2025-01-30T15:32:36.024" v="575" actId="113"/>
        <pc:sldMkLst>
          <pc:docMk/>
          <pc:sldMk cId="3491475978" sldId="674"/>
        </pc:sldMkLst>
      </pc:sldChg>
      <pc:sldChg chg="modSp add mod">
        <pc:chgData name="Damian Gordon" userId="796278f3-970d-4a3b-8137-dc597a054133" providerId="ADAL" clId="{DA99A808-C433-4857-B48D-0541486B69EB}" dt="2025-01-30T15:32:40.104" v="576" actId="113"/>
        <pc:sldMkLst>
          <pc:docMk/>
          <pc:sldMk cId="743993683" sldId="675"/>
        </pc:sldMkLst>
      </pc:sldChg>
      <pc:sldChg chg="addSp delSp modSp new mod setBg setClrOvrMap">
        <pc:chgData name="Damian Gordon" userId="796278f3-970d-4a3b-8137-dc597a054133" providerId="ADAL" clId="{DA99A808-C433-4857-B48D-0541486B69EB}" dt="2025-01-30T15:28:33.097" v="501" actId="20577"/>
        <pc:sldMkLst>
          <pc:docMk/>
          <pc:sldMk cId="1935817950" sldId="676"/>
        </pc:sldMkLst>
      </pc:sldChg>
      <pc:sldChg chg="addSp modSp add mod ord">
        <pc:chgData name="Damian Gordon" userId="796278f3-970d-4a3b-8137-dc597a054133" providerId="ADAL" clId="{DA99A808-C433-4857-B48D-0541486B69EB}" dt="2025-01-30T15:32:27.357" v="573" actId="113"/>
        <pc:sldMkLst>
          <pc:docMk/>
          <pc:sldMk cId="1216709341" sldId="677"/>
        </pc:sldMkLst>
      </pc:sldChg>
      <pc:sldChg chg="modSp add mod ord">
        <pc:chgData name="Damian Gordon" userId="796278f3-970d-4a3b-8137-dc597a054133" providerId="ADAL" clId="{DA99A808-C433-4857-B48D-0541486B69EB}" dt="2025-01-30T15:32:31.278" v="574" actId="113"/>
        <pc:sldMkLst>
          <pc:docMk/>
          <pc:sldMk cId="2008175593" sldId="678"/>
        </pc:sldMkLst>
      </pc:sldChg>
      <pc:sldChg chg="addSp modSp add mod">
        <pc:chgData name="Damian Gordon" userId="796278f3-970d-4a3b-8137-dc597a054133" providerId="ADAL" clId="{DA99A808-C433-4857-B48D-0541486B69EB}" dt="2025-01-30T15:33:51.532" v="589" actId="27636"/>
        <pc:sldMkLst>
          <pc:docMk/>
          <pc:sldMk cId="3270753802" sldId="679"/>
        </pc:sldMkLst>
      </pc:sldChg>
      <pc:sldChg chg="modSp add mod ord">
        <pc:chgData name="Damian Gordon" userId="796278f3-970d-4a3b-8137-dc597a054133" providerId="ADAL" clId="{DA99A808-C433-4857-B48D-0541486B69EB}" dt="2025-01-30T15:35:11.418" v="601"/>
        <pc:sldMkLst>
          <pc:docMk/>
          <pc:sldMk cId="365692125" sldId="680"/>
        </pc:sldMkLst>
      </pc:sldChg>
      <pc:sldChg chg="addSp delSp modSp add mod">
        <pc:chgData name="Damian Gordon" userId="796278f3-970d-4a3b-8137-dc597a054133" providerId="ADAL" clId="{DA99A808-C433-4857-B48D-0541486B69EB}" dt="2025-01-30T16:16:04.308" v="1481" actId="20577"/>
        <pc:sldMkLst>
          <pc:docMk/>
          <pc:sldMk cId="1886214053" sldId="681"/>
        </pc:sldMkLst>
      </pc:sldChg>
      <pc:sldChg chg="addSp delSp modSp add mod">
        <pc:chgData name="Damian Gordon" userId="796278f3-970d-4a3b-8137-dc597a054133" providerId="ADAL" clId="{DA99A808-C433-4857-B48D-0541486B69EB}" dt="2025-01-30T17:03:17.274" v="2241" actId="20577"/>
        <pc:sldMkLst>
          <pc:docMk/>
          <pc:sldMk cId="1209025461" sldId="682"/>
        </pc:sldMkLst>
      </pc:sldChg>
      <pc:sldChg chg="addSp delSp modSp add mod ord">
        <pc:chgData name="Damian Gordon" userId="796278f3-970d-4a3b-8137-dc597a054133" providerId="ADAL" clId="{DA99A808-C433-4857-B48D-0541486B69EB}" dt="2025-01-30T16:06:51.290" v="1385" actId="478"/>
        <pc:sldMkLst>
          <pc:docMk/>
          <pc:sldMk cId="2179747030" sldId="683"/>
        </pc:sldMkLst>
      </pc:sldChg>
      <pc:sldChg chg="add del">
        <pc:chgData name="Damian Gordon" userId="796278f3-970d-4a3b-8137-dc597a054133" providerId="ADAL" clId="{DA99A808-C433-4857-B48D-0541486B69EB}" dt="2025-01-30T15:56:57.810" v="1187" actId="47"/>
        <pc:sldMkLst>
          <pc:docMk/>
          <pc:sldMk cId="3581809177" sldId="683"/>
        </pc:sldMkLst>
      </pc:sldChg>
      <pc:sldChg chg="addSp modSp add del mod">
        <pc:chgData name="Damian Gordon" userId="796278f3-970d-4a3b-8137-dc597a054133" providerId="ADAL" clId="{DA99A808-C433-4857-B48D-0541486B69EB}" dt="2025-01-30T16:04:12.365" v="1337" actId="47"/>
        <pc:sldMkLst>
          <pc:docMk/>
          <pc:sldMk cId="3936062144" sldId="684"/>
        </pc:sldMkLst>
      </pc:sldChg>
      <pc:sldChg chg="addSp modSp add del mod">
        <pc:chgData name="Damian Gordon" userId="796278f3-970d-4a3b-8137-dc597a054133" providerId="ADAL" clId="{DA99A808-C433-4857-B48D-0541486B69EB}" dt="2025-01-30T16:04:10.428" v="1336" actId="47"/>
        <pc:sldMkLst>
          <pc:docMk/>
          <pc:sldMk cId="3407105248" sldId="685"/>
        </pc:sldMkLst>
      </pc:sldChg>
      <pc:sldChg chg="addSp delSp modSp add mod">
        <pc:chgData name="Damian Gordon" userId="796278f3-970d-4a3b-8137-dc597a054133" providerId="ADAL" clId="{DA99A808-C433-4857-B48D-0541486B69EB}" dt="2025-01-30T16:06:39.178" v="1383" actId="478"/>
        <pc:sldMkLst>
          <pc:docMk/>
          <pc:sldMk cId="3755462999" sldId="686"/>
        </pc:sldMkLst>
      </pc:sldChg>
      <pc:sldChg chg="addSp delSp modSp add mod">
        <pc:chgData name="Damian Gordon" userId="796278f3-970d-4a3b-8137-dc597a054133" providerId="ADAL" clId="{DA99A808-C433-4857-B48D-0541486B69EB}" dt="2025-01-30T17:05:04.418" v="2265" actId="1035"/>
        <pc:sldMkLst>
          <pc:docMk/>
          <pc:sldMk cId="4226681106" sldId="687"/>
        </pc:sldMkLst>
      </pc:sldChg>
      <pc:sldChg chg="addSp delSp modSp add mod">
        <pc:chgData name="Damian Gordon" userId="796278f3-970d-4a3b-8137-dc597a054133" providerId="ADAL" clId="{DA99A808-C433-4857-B48D-0541486B69EB}" dt="2025-01-30T16:06:36.228" v="1382" actId="478"/>
        <pc:sldMkLst>
          <pc:docMk/>
          <pc:sldMk cId="1523053559" sldId="688"/>
        </pc:sldMkLst>
      </pc:sldChg>
      <pc:sldChg chg="addSp delSp modSp add mod">
        <pc:chgData name="Damian Gordon" userId="796278f3-970d-4a3b-8137-dc597a054133" providerId="ADAL" clId="{DA99A808-C433-4857-B48D-0541486B69EB}" dt="2025-01-30T16:06:32.409" v="1381" actId="478"/>
        <pc:sldMkLst>
          <pc:docMk/>
          <pc:sldMk cId="4002406144" sldId="689"/>
        </pc:sldMkLst>
      </pc:sldChg>
      <pc:sldChg chg="addSp delSp modSp add mod ord">
        <pc:chgData name="Damian Gordon" userId="796278f3-970d-4a3b-8137-dc597a054133" providerId="ADAL" clId="{DA99A808-C433-4857-B48D-0541486B69EB}" dt="2025-01-30T17:05:12.950" v="2267"/>
        <pc:sldMkLst>
          <pc:docMk/>
          <pc:sldMk cId="33447620" sldId="690"/>
        </pc:sldMkLst>
      </pc:sldChg>
      <pc:sldChg chg="addSp delSp modSp add mod ord">
        <pc:chgData name="Damian Gordon" userId="796278f3-970d-4a3b-8137-dc597a054133" providerId="ADAL" clId="{DA99A808-C433-4857-B48D-0541486B69EB}" dt="2025-01-30T16:19:45.258" v="1586" actId="22"/>
        <pc:sldMkLst>
          <pc:docMk/>
          <pc:sldMk cId="2970361150" sldId="691"/>
        </pc:sldMkLst>
      </pc:sldChg>
      <pc:sldChg chg="addSp modSp add mod ord">
        <pc:chgData name="Damian Gordon" userId="796278f3-970d-4a3b-8137-dc597a054133" providerId="ADAL" clId="{DA99A808-C433-4857-B48D-0541486B69EB}" dt="2025-01-30T16:22:27.902" v="1698" actId="20577"/>
        <pc:sldMkLst>
          <pc:docMk/>
          <pc:sldMk cId="1369926104" sldId="692"/>
        </pc:sldMkLst>
      </pc:sldChg>
      <pc:sldChg chg="addSp delSp modSp add mod ord">
        <pc:chgData name="Damian Gordon" userId="796278f3-970d-4a3b-8137-dc597a054133" providerId="ADAL" clId="{DA99A808-C433-4857-B48D-0541486B69EB}" dt="2025-01-30T16:23:01.777" v="1720" actId="20577"/>
        <pc:sldMkLst>
          <pc:docMk/>
          <pc:sldMk cId="1527665" sldId="693"/>
        </pc:sldMkLst>
      </pc:sldChg>
      <pc:sldChg chg="addSp delSp modSp add mod">
        <pc:chgData name="Damian Gordon" userId="796278f3-970d-4a3b-8137-dc597a054133" providerId="ADAL" clId="{DA99A808-C433-4857-B48D-0541486B69EB}" dt="2025-01-30T16:25:01.223" v="1821"/>
        <pc:sldMkLst>
          <pc:docMk/>
          <pc:sldMk cId="878025474" sldId="694"/>
        </pc:sldMkLst>
      </pc:sldChg>
      <pc:sldChg chg="addSp modSp add mod">
        <pc:chgData name="Damian Gordon" userId="796278f3-970d-4a3b-8137-dc597a054133" providerId="ADAL" clId="{DA99A808-C433-4857-B48D-0541486B69EB}" dt="2025-01-30T16:25:36.763" v="1866" actId="113"/>
        <pc:sldMkLst>
          <pc:docMk/>
          <pc:sldMk cId="4181188032" sldId="695"/>
        </pc:sldMkLst>
      </pc:sldChg>
      <pc:sldChg chg="addSp delSp modSp add mod">
        <pc:chgData name="Damian Gordon" userId="796278f3-970d-4a3b-8137-dc597a054133" providerId="ADAL" clId="{DA99A808-C433-4857-B48D-0541486B69EB}" dt="2025-01-30T16:33:05.056" v="2092" actId="21"/>
        <pc:sldMkLst>
          <pc:docMk/>
          <pc:sldMk cId="758750130" sldId="696"/>
        </pc:sldMkLst>
      </pc:sldChg>
      <pc:sldChg chg="addSp delSp modSp add mod">
        <pc:chgData name="Damian Gordon" userId="796278f3-970d-4a3b-8137-dc597a054133" providerId="ADAL" clId="{DA99A808-C433-4857-B48D-0541486B69EB}" dt="2025-01-30T16:30:03.073" v="2028" actId="20577"/>
        <pc:sldMkLst>
          <pc:docMk/>
          <pc:sldMk cId="2901335358" sldId="697"/>
        </pc:sldMkLst>
      </pc:sldChg>
      <pc:sldChg chg="addSp modSp add mod">
        <pc:chgData name="Damian Gordon" userId="796278f3-970d-4a3b-8137-dc597a054133" providerId="ADAL" clId="{DA99A808-C433-4857-B48D-0541486B69EB}" dt="2025-01-30T16:30:34.201" v="2032" actId="14100"/>
        <pc:sldMkLst>
          <pc:docMk/>
          <pc:sldMk cId="994927710" sldId="698"/>
        </pc:sldMkLst>
      </pc:sldChg>
      <pc:sldChg chg="addSp modSp add mod">
        <pc:chgData name="Damian Gordon" userId="796278f3-970d-4a3b-8137-dc597a054133" providerId="ADAL" clId="{DA99A808-C433-4857-B48D-0541486B69EB}" dt="2025-01-30T16:31:28.717" v="2080" actId="20577"/>
        <pc:sldMkLst>
          <pc:docMk/>
          <pc:sldMk cId="1328828659" sldId="699"/>
        </pc:sldMkLst>
      </pc:sldChg>
      <pc:sldChg chg="addSp delSp modSp add mod">
        <pc:chgData name="Damian Gordon" userId="796278f3-970d-4a3b-8137-dc597a054133" providerId="ADAL" clId="{DA99A808-C433-4857-B48D-0541486B69EB}" dt="2025-01-30T16:36:02.833" v="2133" actId="1076"/>
        <pc:sldMkLst>
          <pc:docMk/>
          <pc:sldMk cId="741086103" sldId="700"/>
        </pc:sldMkLst>
      </pc:sldChg>
      <pc:sldChg chg="addSp delSp modSp add mod">
        <pc:chgData name="Damian Gordon" userId="796278f3-970d-4a3b-8137-dc597a054133" providerId="ADAL" clId="{DA99A808-C433-4857-B48D-0541486B69EB}" dt="2025-01-30T16:36:12.571" v="2135" actId="14100"/>
        <pc:sldMkLst>
          <pc:docMk/>
          <pc:sldMk cId="2825014557" sldId="701"/>
        </pc:sldMkLst>
      </pc:sldChg>
      <pc:sldChg chg="addSp modSp add mod">
        <pc:chgData name="Damian Gordon" userId="796278f3-970d-4a3b-8137-dc597a054133" providerId="ADAL" clId="{DA99A808-C433-4857-B48D-0541486B69EB}" dt="2025-01-30T16:36:42.907" v="2155" actId="1076"/>
        <pc:sldMkLst>
          <pc:docMk/>
          <pc:sldMk cId="1457274105" sldId="702"/>
        </pc:sldMkLst>
      </pc:sldChg>
      <pc:sldChg chg="addSp delSp modSp add del mod">
        <pc:chgData name="Damian Gordon" userId="796278f3-970d-4a3b-8137-dc597a054133" providerId="ADAL" clId="{DA99A808-C433-4857-B48D-0541486B69EB}" dt="2025-01-30T17:28:01.014" v="2350" actId="47"/>
        <pc:sldMkLst>
          <pc:docMk/>
          <pc:sldMk cId="3076493362" sldId="703"/>
        </pc:sldMkLst>
      </pc:sldChg>
      <pc:sldChg chg="modSp add">
        <pc:chgData name="Damian Gordon" userId="796278f3-970d-4a3b-8137-dc597a054133" providerId="ADAL" clId="{DA99A808-C433-4857-B48D-0541486B69EB}" dt="2025-01-30T17:32:35.646" v="2389" actId="1076"/>
        <pc:sldMkLst>
          <pc:docMk/>
          <pc:sldMk cId="240552690" sldId="704"/>
        </pc:sldMkLst>
      </pc:sldChg>
      <pc:sldChg chg="addSp delSp modSp add mod">
        <pc:chgData name="Damian Gordon" userId="796278f3-970d-4a3b-8137-dc597a054133" providerId="ADAL" clId="{DA99A808-C433-4857-B48D-0541486B69EB}" dt="2025-01-30T17:33:15.887" v="2412" actId="20577"/>
        <pc:sldMkLst>
          <pc:docMk/>
          <pc:sldMk cId="1908221910" sldId="705"/>
        </pc:sldMkLst>
      </pc:sldChg>
      <pc:sldChg chg="addSp delSp modSp add mod ord">
        <pc:chgData name="Damian Gordon" userId="796278f3-970d-4a3b-8137-dc597a054133" providerId="ADAL" clId="{DA99A808-C433-4857-B48D-0541486B69EB}" dt="2025-01-30T17:40:03.705" v="2585" actId="14100"/>
        <pc:sldMkLst>
          <pc:docMk/>
          <pc:sldMk cId="610627379" sldId="706"/>
        </pc:sldMkLst>
      </pc:sldChg>
      <pc:sldChg chg="addSp delSp modSp add mod">
        <pc:chgData name="Damian Gordon" userId="796278f3-970d-4a3b-8137-dc597a054133" providerId="ADAL" clId="{DA99A808-C433-4857-B48D-0541486B69EB}" dt="2025-01-30T17:44:38.565" v="2658" actId="1038"/>
        <pc:sldMkLst>
          <pc:docMk/>
          <pc:sldMk cId="1680705233" sldId="707"/>
        </pc:sldMkLst>
      </pc:sldChg>
      <pc:sldChg chg="addSp delSp modSp add">
        <pc:chgData name="Damian Gordon" userId="796278f3-970d-4a3b-8137-dc597a054133" providerId="ADAL" clId="{DA99A808-C433-4857-B48D-0541486B69EB}" dt="2025-01-30T17:50:54.363" v="2704" actId="1035"/>
        <pc:sldMkLst>
          <pc:docMk/>
          <pc:sldMk cId="2314870149" sldId="708"/>
        </pc:sldMkLst>
      </pc:sldChg>
      <pc:sldChg chg="addSp delSp modSp add">
        <pc:chgData name="Damian Gordon" userId="796278f3-970d-4a3b-8137-dc597a054133" providerId="ADAL" clId="{DA99A808-C433-4857-B48D-0541486B69EB}" dt="2025-01-30T18:02:02.009" v="2772" actId="1038"/>
        <pc:sldMkLst>
          <pc:docMk/>
          <pc:sldMk cId="2301353627" sldId="709"/>
        </pc:sldMkLst>
      </pc:sldChg>
      <pc:sldChg chg="addSp delSp modSp add mod ord setBg setClrOvrMap delDesignElem">
        <pc:chgData name="Damian Gordon" userId="796278f3-970d-4a3b-8137-dc597a054133" providerId="ADAL" clId="{DA99A808-C433-4857-B48D-0541486B69EB}" dt="2025-01-30T18:06:35.738" v="2824" actId="20577"/>
        <pc:sldMkLst>
          <pc:docMk/>
          <pc:sldMk cId="3855399301" sldId="710"/>
        </pc:sldMkLst>
      </pc:sldChg>
      <pc:sldChg chg="addSp modSp add mod ord setBg">
        <pc:chgData name="Damian Gordon" userId="796278f3-970d-4a3b-8137-dc597a054133" providerId="ADAL" clId="{DA99A808-C433-4857-B48D-0541486B69EB}" dt="2025-01-30T19:53:45.413" v="3142" actId="14100"/>
        <pc:sldMkLst>
          <pc:docMk/>
          <pc:sldMk cId="1914316946" sldId="711"/>
        </pc:sldMkLst>
      </pc:sldChg>
      <pc:sldChg chg="delSp add ord setBg">
        <pc:chgData name="Damian Gordon" userId="796278f3-970d-4a3b-8137-dc597a054133" providerId="ADAL" clId="{DA99A808-C433-4857-B48D-0541486B69EB}" dt="2025-01-30T20:02:11.925" v="3147"/>
        <pc:sldMkLst>
          <pc:docMk/>
          <pc:sldMk cId="309238067" sldId="712"/>
        </pc:sldMkLst>
      </pc:sldChg>
      <pc:sldChg chg="addSp modSp add mod ord">
        <pc:chgData name="Damian Gordon" userId="796278f3-970d-4a3b-8137-dc597a054133" providerId="ADAL" clId="{DA99A808-C433-4857-B48D-0541486B69EB}" dt="2025-01-30T20:09:50.919" v="3348" actId="20577"/>
        <pc:sldMkLst>
          <pc:docMk/>
          <pc:sldMk cId="3366209758" sldId="713"/>
        </pc:sldMkLst>
      </pc:sldChg>
      <pc:sldChg chg="addSp delSp modSp add mod">
        <pc:chgData name="Damian Gordon" userId="796278f3-970d-4a3b-8137-dc597a054133" providerId="ADAL" clId="{DA99A808-C433-4857-B48D-0541486B69EB}" dt="2025-01-30T21:00:00.651" v="3640" actId="20577"/>
        <pc:sldMkLst>
          <pc:docMk/>
          <pc:sldMk cId="284852541" sldId="714"/>
        </pc:sldMkLst>
      </pc:sldChg>
      <pc:sldChg chg="add del">
        <pc:chgData name="Damian Gordon" userId="796278f3-970d-4a3b-8137-dc597a054133" providerId="ADAL" clId="{DA99A808-C433-4857-B48D-0541486B69EB}" dt="2025-01-30T20:15:15.648" v="3443" actId="47"/>
        <pc:sldMkLst>
          <pc:docMk/>
          <pc:sldMk cId="2754479842" sldId="715"/>
        </pc:sldMkLst>
      </pc:sldChg>
      <pc:sldChg chg="add del">
        <pc:chgData name="Damian Gordon" userId="796278f3-970d-4a3b-8137-dc597a054133" providerId="ADAL" clId="{DA99A808-C433-4857-B48D-0541486B69EB}" dt="2025-01-30T20:11:46.106" v="3413"/>
        <pc:sldMkLst>
          <pc:docMk/>
          <pc:sldMk cId="376159877" sldId="716"/>
        </pc:sldMkLst>
      </pc:sldChg>
      <pc:sldChg chg="addSp delSp modSp add mod">
        <pc:chgData name="Damian Gordon" userId="796278f3-970d-4a3b-8137-dc597a054133" providerId="ADAL" clId="{DA99A808-C433-4857-B48D-0541486B69EB}" dt="2025-01-30T21:27:07.227" v="4196" actId="20577"/>
        <pc:sldMkLst>
          <pc:docMk/>
          <pc:sldMk cId="517089005" sldId="716"/>
        </pc:sldMkLst>
      </pc:sldChg>
      <pc:sldChg chg="modSp add mod">
        <pc:chgData name="Damian Gordon" userId="796278f3-970d-4a3b-8137-dc597a054133" providerId="ADAL" clId="{DA99A808-C433-4857-B48D-0541486B69EB}" dt="2025-01-30T21:19:40.597" v="4097" actId="20577"/>
        <pc:sldMkLst>
          <pc:docMk/>
          <pc:sldMk cId="2409609985" sldId="717"/>
        </pc:sldMkLst>
      </pc:sldChg>
      <pc:sldChg chg="modSp add mod">
        <pc:chgData name="Damian Gordon" userId="796278f3-970d-4a3b-8137-dc597a054133" providerId="ADAL" clId="{DA99A808-C433-4857-B48D-0541486B69EB}" dt="2025-01-30T21:19:25.711" v="4095" actId="20577"/>
        <pc:sldMkLst>
          <pc:docMk/>
          <pc:sldMk cId="2997956555" sldId="718"/>
        </pc:sldMkLst>
      </pc:sldChg>
      <pc:sldChg chg="modSp add mod">
        <pc:chgData name="Damian Gordon" userId="796278f3-970d-4a3b-8137-dc597a054133" providerId="ADAL" clId="{DA99A808-C433-4857-B48D-0541486B69EB}" dt="2025-01-30T21:17:31.108" v="4089"/>
        <pc:sldMkLst>
          <pc:docMk/>
          <pc:sldMk cId="2305611061" sldId="719"/>
        </pc:sldMkLst>
      </pc:sldChg>
      <pc:sldChg chg="modSp add mod">
        <pc:chgData name="Damian Gordon" userId="796278f3-970d-4a3b-8137-dc597a054133" providerId="ADAL" clId="{DA99A808-C433-4857-B48D-0541486B69EB}" dt="2025-01-30T21:21:16.698" v="4114" actId="20577"/>
        <pc:sldMkLst>
          <pc:docMk/>
          <pc:sldMk cId="4276385087" sldId="720"/>
        </pc:sldMkLst>
      </pc:sldChg>
      <pc:sldChg chg="addSp delSp modSp add mod">
        <pc:chgData name="Damian Gordon" userId="796278f3-970d-4a3b-8137-dc597a054133" providerId="ADAL" clId="{DA99A808-C433-4857-B48D-0541486B69EB}" dt="2025-01-30T23:13:19.483" v="4282" actId="20577"/>
        <pc:sldMkLst>
          <pc:docMk/>
          <pc:sldMk cId="829843242" sldId="721"/>
        </pc:sldMkLst>
      </pc:sldChg>
      <pc:sldChg chg="addSp delSp modSp add del mod ord">
        <pc:chgData name="Damian Gordon" userId="796278f3-970d-4a3b-8137-dc597a054133" providerId="ADAL" clId="{DA99A808-C433-4857-B48D-0541486B69EB}" dt="2025-01-30T23:30:04.519" v="4412" actId="114"/>
        <pc:sldMkLst>
          <pc:docMk/>
          <pc:sldMk cId="1227440304" sldId="722"/>
        </pc:sldMkLst>
      </pc:sldChg>
      <pc:sldChg chg="addSp delSp modSp add del mod ord">
        <pc:chgData name="Damian Gordon" userId="796278f3-970d-4a3b-8137-dc597a054133" providerId="ADAL" clId="{DA99A808-C433-4857-B48D-0541486B69EB}" dt="2025-01-30T23:39:17.685" v="4545" actId="47"/>
        <pc:sldMkLst>
          <pc:docMk/>
          <pc:sldMk cId="1686817567" sldId="723"/>
        </pc:sldMkLst>
      </pc:sldChg>
      <pc:sldChg chg="addSp delSp modSp add del mod">
        <pc:chgData name="Damian Gordon" userId="796278f3-970d-4a3b-8137-dc597a054133" providerId="ADAL" clId="{DA99A808-C433-4857-B48D-0541486B69EB}" dt="2025-01-30T23:29:30.931" v="4356" actId="47"/>
        <pc:sldMkLst>
          <pc:docMk/>
          <pc:sldMk cId="737774253" sldId="724"/>
        </pc:sldMkLst>
      </pc:sldChg>
      <pc:sldChg chg="delSp modSp add del">
        <pc:chgData name="Damian Gordon" userId="796278f3-970d-4a3b-8137-dc597a054133" providerId="ADAL" clId="{DA99A808-C433-4857-B48D-0541486B69EB}" dt="2025-01-30T23:35:06.049" v="4424" actId="47"/>
        <pc:sldMkLst>
          <pc:docMk/>
          <pc:sldMk cId="3630306861" sldId="725"/>
        </pc:sldMkLst>
      </pc:sldChg>
      <pc:sldChg chg="addSp modSp add mod">
        <pc:chgData name="Damian Gordon" userId="796278f3-970d-4a3b-8137-dc597a054133" providerId="ADAL" clId="{DA99A808-C433-4857-B48D-0541486B69EB}" dt="2025-01-30T23:35:04.335" v="4423" actId="1076"/>
        <pc:sldMkLst>
          <pc:docMk/>
          <pc:sldMk cId="1370382378" sldId="726"/>
        </pc:sldMkLst>
      </pc:sldChg>
      <pc:sldChg chg="addSp modSp new mod">
        <pc:chgData name="Damian Gordon" userId="796278f3-970d-4a3b-8137-dc597a054133" providerId="ADAL" clId="{DA99A808-C433-4857-B48D-0541486B69EB}" dt="2025-01-30T23:39:08.419" v="4544" actId="27636"/>
        <pc:sldMkLst>
          <pc:docMk/>
          <pc:sldMk cId="140862812" sldId="727"/>
        </pc:sldMkLst>
      </pc:sldChg>
      <pc:sldChg chg="add del">
        <pc:chgData name="Damian Gordon" userId="796278f3-970d-4a3b-8137-dc597a054133" providerId="ADAL" clId="{DA99A808-C433-4857-B48D-0541486B69EB}" dt="2025-01-30T23:34:38.246" v="4417"/>
        <pc:sldMkLst>
          <pc:docMk/>
          <pc:sldMk cId="967003010" sldId="727"/>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6CCE4A92-1425-4C79-A871-6A63111EAA1F}"/>
    <pc:docChg chg="undo redo custSel addSld delSld modSld sldOrd">
      <pc:chgData name="Damian Gordon" userId="796278f3-970d-4a3b-8137-dc597a054133" providerId="ADAL" clId="{6CCE4A92-1425-4C79-A871-6A63111EAA1F}" dt="2025-02-20T23:44:05.478" v="2079" actId="403"/>
      <pc:docMkLst>
        <pc:docMk/>
      </pc:docMkLst>
      <pc:sldChg chg="modSp">
        <pc:chgData name="Damian Gordon" userId="796278f3-970d-4a3b-8137-dc597a054133" providerId="ADAL" clId="{6CCE4A92-1425-4C79-A871-6A63111EAA1F}" dt="2025-02-20T12:51:49.605" v="199" actId="20577"/>
        <pc:sldMkLst>
          <pc:docMk/>
          <pc:sldMk cId="1941464876" sldId="256"/>
        </pc:sldMkLst>
        <pc:spChg chg="mod">
          <ac:chgData name="Damian Gordon" userId="796278f3-970d-4a3b-8137-dc597a054133" providerId="ADAL" clId="{6CCE4A92-1425-4C79-A871-6A63111EAA1F}" dt="2025-02-20T12:51:49.605" v="199" actId="20577"/>
          <ac:spMkLst>
            <pc:docMk/>
            <pc:sldMk cId="1941464876" sldId="256"/>
            <ac:spMk id="2" creationId="{2AFAF802-1FD5-1E70-940A-2DF641692805}"/>
          </ac:spMkLst>
        </pc:spChg>
      </pc:sldChg>
      <pc:sldChg chg="del">
        <pc:chgData name="Damian Gordon" userId="796278f3-970d-4a3b-8137-dc597a054133" providerId="ADAL" clId="{6CCE4A92-1425-4C79-A871-6A63111EAA1F}" dt="2025-02-20T23:38:37.439" v="2065" actId="47"/>
        <pc:sldMkLst>
          <pc:docMk/>
          <pc:sldMk cId="2245174951" sldId="315"/>
        </pc:sldMkLst>
      </pc:sldChg>
      <pc:sldChg chg="del">
        <pc:chgData name="Damian Gordon" userId="796278f3-970d-4a3b-8137-dc597a054133" providerId="ADAL" clId="{6CCE4A92-1425-4C79-A871-6A63111EAA1F}" dt="2025-02-20T23:38:37.439" v="2065" actId="47"/>
        <pc:sldMkLst>
          <pc:docMk/>
          <pc:sldMk cId="1347375194" sldId="316"/>
        </pc:sldMkLst>
      </pc:sldChg>
      <pc:sldChg chg="del">
        <pc:chgData name="Damian Gordon" userId="796278f3-970d-4a3b-8137-dc597a054133" providerId="ADAL" clId="{6CCE4A92-1425-4C79-A871-6A63111EAA1F}" dt="2025-02-20T23:38:37.439" v="2065" actId="47"/>
        <pc:sldMkLst>
          <pc:docMk/>
          <pc:sldMk cId="447646541" sldId="317"/>
        </pc:sldMkLst>
      </pc:sldChg>
      <pc:sldChg chg="del">
        <pc:chgData name="Damian Gordon" userId="796278f3-970d-4a3b-8137-dc597a054133" providerId="ADAL" clId="{6CCE4A92-1425-4C79-A871-6A63111EAA1F}" dt="2025-02-20T23:38:37.439" v="2065" actId="47"/>
        <pc:sldMkLst>
          <pc:docMk/>
          <pc:sldMk cId="3508484149" sldId="318"/>
        </pc:sldMkLst>
      </pc:sldChg>
      <pc:sldChg chg="del">
        <pc:chgData name="Damian Gordon" userId="796278f3-970d-4a3b-8137-dc597a054133" providerId="ADAL" clId="{6CCE4A92-1425-4C79-A871-6A63111EAA1F}" dt="2025-02-20T23:38:37.439" v="2065" actId="47"/>
        <pc:sldMkLst>
          <pc:docMk/>
          <pc:sldMk cId="95807881" sldId="319"/>
        </pc:sldMkLst>
      </pc:sldChg>
      <pc:sldChg chg="del">
        <pc:chgData name="Damian Gordon" userId="796278f3-970d-4a3b-8137-dc597a054133" providerId="ADAL" clId="{6CCE4A92-1425-4C79-A871-6A63111EAA1F}" dt="2025-02-20T23:38:37.439" v="2065" actId="47"/>
        <pc:sldMkLst>
          <pc:docMk/>
          <pc:sldMk cId="1954704544" sldId="320"/>
        </pc:sldMkLst>
      </pc:sldChg>
      <pc:sldChg chg="del">
        <pc:chgData name="Damian Gordon" userId="796278f3-970d-4a3b-8137-dc597a054133" providerId="ADAL" clId="{6CCE4A92-1425-4C79-A871-6A63111EAA1F}" dt="2025-02-20T23:38:37.439" v="2065" actId="47"/>
        <pc:sldMkLst>
          <pc:docMk/>
          <pc:sldMk cId="4151453086" sldId="321"/>
        </pc:sldMkLst>
      </pc:sldChg>
      <pc:sldChg chg="del">
        <pc:chgData name="Damian Gordon" userId="796278f3-970d-4a3b-8137-dc597a054133" providerId="ADAL" clId="{6CCE4A92-1425-4C79-A871-6A63111EAA1F}" dt="2025-02-20T23:38:37.439" v="2065" actId="47"/>
        <pc:sldMkLst>
          <pc:docMk/>
          <pc:sldMk cId="76522904" sldId="322"/>
        </pc:sldMkLst>
      </pc:sldChg>
      <pc:sldChg chg="del">
        <pc:chgData name="Damian Gordon" userId="796278f3-970d-4a3b-8137-dc597a054133" providerId="ADAL" clId="{6CCE4A92-1425-4C79-A871-6A63111EAA1F}" dt="2025-02-20T23:38:37.439" v="2065" actId="47"/>
        <pc:sldMkLst>
          <pc:docMk/>
          <pc:sldMk cId="2133708640" sldId="323"/>
        </pc:sldMkLst>
      </pc:sldChg>
      <pc:sldChg chg="del">
        <pc:chgData name="Damian Gordon" userId="796278f3-970d-4a3b-8137-dc597a054133" providerId="ADAL" clId="{6CCE4A92-1425-4C79-A871-6A63111EAA1F}" dt="2025-02-20T23:38:37.439" v="2065" actId="47"/>
        <pc:sldMkLst>
          <pc:docMk/>
          <pc:sldMk cId="1604970633" sldId="324"/>
        </pc:sldMkLst>
      </pc:sldChg>
      <pc:sldChg chg="del">
        <pc:chgData name="Damian Gordon" userId="796278f3-970d-4a3b-8137-dc597a054133" providerId="ADAL" clId="{6CCE4A92-1425-4C79-A871-6A63111EAA1F}" dt="2025-02-20T23:38:37.439" v="2065" actId="47"/>
        <pc:sldMkLst>
          <pc:docMk/>
          <pc:sldMk cId="991057636" sldId="325"/>
        </pc:sldMkLst>
      </pc:sldChg>
      <pc:sldChg chg="del">
        <pc:chgData name="Damian Gordon" userId="796278f3-970d-4a3b-8137-dc597a054133" providerId="ADAL" clId="{6CCE4A92-1425-4C79-A871-6A63111EAA1F}" dt="2025-02-20T23:38:37.439" v="2065" actId="47"/>
        <pc:sldMkLst>
          <pc:docMk/>
          <pc:sldMk cId="2071386191" sldId="326"/>
        </pc:sldMkLst>
      </pc:sldChg>
      <pc:sldChg chg="del">
        <pc:chgData name="Damian Gordon" userId="796278f3-970d-4a3b-8137-dc597a054133" providerId="ADAL" clId="{6CCE4A92-1425-4C79-A871-6A63111EAA1F}" dt="2025-02-20T23:38:37.439" v="2065" actId="47"/>
        <pc:sldMkLst>
          <pc:docMk/>
          <pc:sldMk cId="2265576516" sldId="327"/>
        </pc:sldMkLst>
      </pc:sldChg>
      <pc:sldChg chg="del">
        <pc:chgData name="Damian Gordon" userId="796278f3-970d-4a3b-8137-dc597a054133" providerId="ADAL" clId="{6CCE4A92-1425-4C79-A871-6A63111EAA1F}" dt="2025-02-20T23:38:37.439" v="2065" actId="47"/>
        <pc:sldMkLst>
          <pc:docMk/>
          <pc:sldMk cId="942181218" sldId="328"/>
        </pc:sldMkLst>
      </pc:sldChg>
      <pc:sldChg chg="del">
        <pc:chgData name="Damian Gordon" userId="796278f3-970d-4a3b-8137-dc597a054133" providerId="ADAL" clId="{6CCE4A92-1425-4C79-A871-6A63111EAA1F}" dt="2025-02-20T23:38:37.439" v="2065" actId="47"/>
        <pc:sldMkLst>
          <pc:docMk/>
          <pc:sldMk cId="883800957" sldId="329"/>
        </pc:sldMkLst>
      </pc:sldChg>
      <pc:sldChg chg="del">
        <pc:chgData name="Damian Gordon" userId="796278f3-970d-4a3b-8137-dc597a054133" providerId="ADAL" clId="{6CCE4A92-1425-4C79-A871-6A63111EAA1F}" dt="2025-02-20T23:38:37.439" v="2065" actId="47"/>
        <pc:sldMkLst>
          <pc:docMk/>
          <pc:sldMk cId="1227864695" sldId="330"/>
        </pc:sldMkLst>
      </pc:sldChg>
      <pc:sldChg chg="del">
        <pc:chgData name="Damian Gordon" userId="796278f3-970d-4a3b-8137-dc597a054133" providerId="ADAL" clId="{6CCE4A92-1425-4C79-A871-6A63111EAA1F}" dt="2025-02-20T23:38:37.439" v="2065" actId="47"/>
        <pc:sldMkLst>
          <pc:docMk/>
          <pc:sldMk cId="890239170" sldId="331"/>
        </pc:sldMkLst>
      </pc:sldChg>
      <pc:sldChg chg="delSp modSp mod ord">
        <pc:chgData name="Damian Gordon" userId="796278f3-970d-4a3b-8137-dc597a054133" providerId="ADAL" clId="{6CCE4A92-1425-4C79-A871-6A63111EAA1F}" dt="2025-02-20T13:00:45.155" v="350" actId="20577"/>
        <pc:sldMkLst>
          <pc:docMk/>
          <pc:sldMk cId="259505143" sldId="334"/>
        </pc:sldMkLst>
      </pc:sldChg>
      <pc:sldChg chg="del">
        <pc:chgData name="Damian Gordon" userId="796278f3-970d-4a3b-8137-dc597a054133" providerId="ADAL" clId="{6CCE4A92-1425-4C79-A871-6A63111EAA1F}" dt="2025-02-20T23:38:37.439" v="2065" actId="47"/>
        <pc:sldMkLst>
          <pc:docMk/>
          <pc:sldMk cId="3790258557" sldId="335"/>
        </pc:sldMkLst>
      </pc:sldChg>
      <pc:sldChg chg="del">
        <pc:chgData name="Damian Gordon" userId="796278f3-970d-4a3b-8137-dc597a054133" providerId="ADAL" clId="{6CCE4A92-1425-4C79-A871-6A63111EAA1F}" dt="2025-02-20T23:38:37.439" v="2065" actId="47"/>
        <pc:sldMkLst>
          <pc:docMk/>
          <pc:sldMk cId="2922974100" sldId="336"/>
        </pc:sldMkLst>
      </pc:sldChg>
      <pc:sldChg chg="del">
        <pc:chgData name="Damian Gordon" userId="796278f3-970d-4a3b-8137-dc597a054133" providerId="ADAL" clId="{6CCE4A92-1425-4C79-A871-6A63111EAA1F}" dt="2025-02-20T23:38:37.439" v="2065" actId="47"/>
        <pc:sldMkLst>
          <pc:docMk/>
          <pc:sldMk cId="491459929" sldId="337"/>
        </pc:sldMkLst>
      </pc:sldChg>
      <pc:sldChg chg="del">
        <pc:chgData name="Damian Gordon" userId="796278f3-970d-4a3b-8137-dc597a054133" providerId="ADAL" clId="{6CCE4A92-1425-4C79-A871-6A63111EAA1F}" dt="2025-02-20T23:38:37.439" v="2065" actId="47"/>
        <pc:sldMkLst>
          <pc:docMk/>
          <pc:sldMk cId="3497857478" sldId="338"/>
        </pc:sldMkLst>
      </pc:sldChg>
      <pc:sldChg chg="del">
        <pc:chgData name="Damian Gordon" userId="796278f3-970d-4a3b-8137-dc597a054133" providerId="ADAL" clId="{6CCE4A92-1425-4C79-A871-6A63111EAA1F}" dt="2025-02-20T23:38:37.439" v="2065" actId="47"/>
        <pc:sldMkLst>
          <pc:docMk/>
          <pc:sldMk cId="3602018350" sldId="339"/>
        </pc:sldMkLst>
      </pc:sldChg>
      <pc:sldChg chg="del">
        <pc:chgData name="Damian Gordon" userId="796278f3-970d-4a3b-8137-dc597a054133" providerId="ADAL" clId="{6CCE4A92-1425-4C79-A871-6A63111EAA1F}" dt="2025-02-20T23:38:37.439" v="2065" actId="47"/>
        <pc:sldMkLst>
          <pc:docMk/>
          <pc:sldMk cId="3687689588" sldId="340"/>
        </pc:sldMkLst>
      </pc:sldChg>
      <pc:sldChg chg="del">
        <pc:chgData name="Damian Gordon" userId="796278f3-970d-4a3b-8137-dc597a054133" providerId="ADAL" clId="{6CCE4A92-1425-4C79-A871-6A63111EAA1F}" dt="2025-02-20T23:38:37.439" v="2065" actId="47"/>
        <pc:sldMkLst>
          <pc:docMk/>
          <pc:sldMk cId="4236122561" sldId="341"/>
        </pc:sldMkLst>
      </pc:sldChg>
      <pc:sldChg chg="del">
        <pc:chgData name="Damian Gordon" userId="796278f3-970d-4a3b-8137-dc597a054133" providerId="ADAL" clId="{6CCE4A92-1425-4C79-A871-6A63111EAA1F}" dt="2025-02-20T23:38:37.439" v="2065" actId="47"/>
        <pc:sldMkLst>
          <pc:docMk/>
          <pc:sldMk cId="1410523894" sldId="342"/>
        </pc:sldMkLst>
      </pc:sldChg>
      <pc:sldChg chg="del">
        <pc:chgData name="Damian Gordon" userId="796278f3-970d-4a3b-8137-dc597a054133" providerId="ADAL" clId="{6CCE4A92-1425-4C79-A871-6A63111EAA1F}" dt="2025-02-20T23:38:37.439" v="2065" actId="47"/>
        <pc:sldMkLst>
          <pc:docMk/>
          <pc:sldMk cId="2256061644" sldId="343"/>
        </pc:sldMkLst>
      </pc:sldChg>
      <pc:sldChg chg="del">
        <pc:chgData name="Damian Gordon" userId="796278f3-970d-4a3b-8137-dc597a054133" providerId="ADAL" clId="{6CCE4A92-1425-4C79-A871-6A63111EAA1F}" dt="2025-02-20T23:38:37.439" v="2065" actId="47"/>
        <pc:sldMkLst>
          <pc:docMk/>
          <pc:sldMk cId="4168867785" sldId="344"/>
        </pc:sldMkLst>
      </pc:sldChg>
      <pc:sldChg chg="del">
        <pc:chgData name="Damian Gordon" userId="796278f3-970d-4a3b-8137-dc597a054133" providerId="ADAL" clId="{6CCE4A92-1425-4C79-A871-6A63111EAA1F}" dt="2025-02-20T23:38:37.439" v="2065" actId="47"/>
        <pc:sldMkLst>
          <pc:docMk/>
          <pc:sldMk cId="3114977760" sldId="345"/>
        </pc:sldMkLst>
      </pc:sldChg>
      <pc:sldChg chg="del">
        <pc:chgData name="Damian Gordon" userId="796278f3-970d-4a3b-8137-dc597a054133" providerId="ADAL" clId="{6CCE4A92-1425-4C79-A871-6A63111EAA1F}" dt="2025-02-20T23:38:37.439" v="2065" actId="47"/>
        <pc:sldMkLst>
          <pc:docMk/>
          <pc:sldMk cId="178678050" sldId="347"/>
        </pc:sldMkLst>
      </pc:sldChg>
      <pc:sldChg chg="del">
        <pc:chgData name="Damian Gordon" userId="796278f3-970d-4a3b-8137-dc597a054133" providerId="ADAL" clId="{6CCE4A92-1425-4C79-A871-6A63111EAA1F}" dt="2025-02-20T23:38:37.439" v="2065" actId="47"/>
        <pc:sldMkLst>
          <pc:docMk/>
          <pc:sldMk cId="1609356679" sldId="348"/>
        </pc:sldMkLst>
      </pc:sldChg>
      <pc:sldChg chg="del">
        <pc:chgData name="Damian Gordon" userId="796278f3-970d-4a3b-8137-dc597a054133" providerId="ADAL" clId="{6CCE4A92-1425-4C79-A871-6A63111EAA1F}" dt="2025-02-20T23:38:37.439" v="2065" actId="47"/>
        <pc:sldMkLst>
          <pc:docMk/>
          <pc:sldMk cId="3980841605" sldId="349"/>
        </pc:sldMkLst>
      </pc:sldChg>
      <pc:sldChg chg="del">
        <pc:chgData name="Damian Gordon" userId="796278f3-970d-4a3b-8137-dc597a054133" providerId="ADAL" clId="{6CCE4A92-1425-4C79-A871-6A63111EAA1F}" dt="2025-02-20T23:38:37.439" v="2065" actId="47"/>
        <pc:sldMkLst>
          <pc:docMk/>
          <pc:sldMk cId="1928687620" sldId="350"/>
        </pc:sldMkLst>
      </pc:sldChg>
      <pc:sldChg chg="del">
        <pc:chgData name="Damian Gordon" userId="796278f3-970d-4a3b-8137-dc597a054133" providerId="ADAL" clId="{6CCE4A92-1425-4C79-A871-6A63111EAA1F}" dt="2025-02-20T23:38:37.439" v="2065" actId="47"/>
        <pc:sldMkLst>
          <pc:docMk/>
          <pc:sldMk cId="3263305038" sldId="351"/>
        </pc:sldMkLst>
      </pc:sldChg>
      <pc:sldChg chg="del">
        <pc:chgData name="Damian Gordon" userId="796278f3-970d-4a3b-8137-dc597a054133" providerId="ADAL" clId="{6CCE4A92-1425-4C79-A871-6A63111EAA1F}" dt="2025-02-20T23:38:37.439" v="2065" actId="47"/>
        <pc:sldMkLst>
          <pc:docMk/>
          <pc:sldMk cId="1320874784" sldId="352"/>
        </pc:sldMkLst>
      </pc:sldChg>
      <pc:sldChg chg="del">
        <pc:chgData name="Damian Gordon" userId="796278f3-970d-4a3b-8137-dc597a054133" providerId="ADAL" clId="{6CCE4A92-1425-4C79-A871-6A63111EAA1F}" dt="2025-02-20T23:38:37.439" v="2065" actId="47"/>
        <pc:sldMkLst>
          <pc:docMk/>
          <pc:sldMk cId="1552866751" sldId="353"/>
        </pc:sldMkLst>
      </pc:sldChg>
      <pc:sldChg chg="del">
        <pc:chgData name="Damian Gordon" userId="796278f3-970d-4a3b-8137-dc597a054133" providerId="ADAL" clId="{6CCE4A92-1425-4C79-A871-6A63111EAA1F}" dt="2025-02-20T23:38:37.439" v="2065" actId="47"/>
        <pc:sldMkLst>
          <pc:docMk/>
          <pc:sldMk cId="583489073" sldId="354"/>
        </pc:sldMkLst>
      </pc:sldChg>
      <pc:sldChg chg="del">
        <pc:chgData name="Damian Gordon" userId="796278f3-970d-4a3b-8137-dc597a054133" providerId="ADAL" clId="{6CCE4A92-1425-4C79-A871-6A63111EAA1F}" dt="2025-02-20T23:38:37.439" v="2065" actId="47"/>
        <pc:sldMkLst>
          <pc:docMk/>
          <pc:sldMk cId="1875159425" sldId="356"/>
        </pc:sldMkLst>
      </pc:sldChg>
      <pc:sldChg chg="del">
        <pc:chgData name="Damian Gordon" userId="796278f3-970d-4a3b-8137-dc597a054133" providerId="ADAL" clId="{6CCE4A92-1425-4C79-A871-6A63111EAA1F}" dt="2025-02-20T23:38:37.439" v="2065" actId="47"/>
        <pc:sldMkLst>
          <pc:docMk/>
          <pc:sldMk cId="2921658840" sldId="357"/>
        </pc:sldMkLst>
      </pc:sldChg>
      <pc:sldChg chg="del">
        <pc:chgData name="Damian Gordon" userId="796278f3-970d-4a3b-8137-dc597a054133" providerId="ADAL" clId="{6CCE4A92-1425-4C79-A871-6A63111EAA1F}" dt="2025-02-20T23:38:37.439" v="2065" actId="47"/>
        <pc:sldMkLst>
          <pc:docMk/>
          <pc:sldMk cId="3728578933" sldId="358"/>
        </pc:sldMkLst>
      </pc:sldChg>
      <pc:sldChg chg="del">
        <pc:chgData name="Damian Gordon" userId="796278f3-970d-4a3b-8137-dc597a054133" providerId="ADAL" clId="{6CCE4A92-1425-4C79-A871-6A63111EAA1F}" dt="2025-02-20T23:38:37.439" v="2065" actId="47"/>
        <pc:sldMkLst>
          <pc:docMk/>
          <pc:sldMk cId="412617498" sldId="359"/>
        </pc:sldMkLst>
      </pc:sldChg>
      <pc:sldChg chg="del">
        <pc:chgData name="Damian Gordon" userId="796278f3-970d-4a3b-8137-dc597a054133" providerId="ADAL" clId="{6CCE4A92-1425-4C79-A871-6A63111EAA1F}" dt="2025-02-20T23:38:37.439" v="2065" actId="47"/>
        <pc:sldMkLst>
          <pc:docMk/>
          <pc:sldMk cId="113646607" sldId="360"/>
        </pc:sldMkLst>
      </pc:sldChg>
      <pc:sldChg chg="del">
        <pc:chgData name="Damian Gordon" userId="796278f3-970d-4a3b-8137-dc597a054133" providerId="ADAL" clId="{6CCE4A92-1425-4C79-A871-6A63111EAA1F}" dt="2025-02-20T23:38:37.439" v="2065" actId="47"/>
        <pc:sldMkLst>
          <pc:docMk/>
          <pc:sldMk cId="378193085" sldId="361"/>
        </pc:sldMkLst>
      </pc:sldChg>
      <pc:sldChg chg="del">
        <pc:chgData name="Damian Gordon" userId="796278f3-970d-4a3b-8137-dc597a054133" providerId="ADAL" clId="{6CCE4A92-1425-4C79-A871-6A63111EAA1F}" dt="2025-02-20T23:38:37.439" v="2065" actId="47"/>
        <pc:sldMkLst>
          <pc:docMk/>
          <pc:sldMk cId="4130866318" sldId="362"/>
        </pc:sldMkLst>
      </pc:sldChg>
      <pc:sldChg chg="del">
        <pc:chgData name="Damian Gordon" userId="796278f3-970d-4a3b-8137-dc597a054133" providerId="ADAL" clId="{6CCE4A92-1425-4C79-A871-6A63111EAA1F}" dt="2025-02-20T23:38:37.439" v="2065" actId="47"/>
        <pc:sldMkLst>
          <pc:docMk/>
          <pc:sldMk cId="2078398219" sldId="363"/>
        </pc:sldMkLst>
      </pc:sldChg>
      <pc:sldChg chg="del">
        <pc:chgData name="Damian Gordon" userId="796278f3-970d-4a3b-8137-dc597a054133" providerId="ADAL" clId="{6CCE4A92-1425-4C79-A871-6A63111EAA1F}" dt="2025-02-20T23:38:37.439" v="2065" actId="47"/>
        <pc:sldMkLst>
          <pc:docMk/>
          <pc:sldMk cId="3026811102" sldId="364"/>
        </pc:sldMkLst>
      </pc:sldChg>
      <pc:sldChg chg="del">
        <pc:chgData name="Damian Gordon" userId="796278f3-970d-4a3b-8137-dc597a054133" providerId="ADAL" clId="{6CCE4A92-1425-4C79-A871-6A63111EAA1F}" dt="2025-02-20T23:38:37.439" v="2065" actId="47"/>
        <pc:sldMkLst>
          <pc:docMk/>
          <pc:sldMk cId="524008479" sldId="365"/>
        </pc:sldMkLst>
      </pc:sldChg>
      <pc:sldChg chg="del">
        <pc:chgData name="Damian Gordon" userId="796278f3-970d-4a3b-8137-dc597a054133" providerId="ADAL" clId="{6CCE4A92-1425-4C79-A871-6A63111EAA1F}" dt="2025-02-20T23:38:37.439" v="2065" actId="47"/>
        <pc:sldMkLst>
          <pc:docMk/>
          <pc:sldMk cId="2352665669" sldId="366"/>
        </pc:sldMkLst>
      </pc:sldChg>
      <pc:sldChg chg="del">
        <pc:chgData name="Damian Gordon" userId="796278f3-970d-4a3b-8137-dc597a054133" providerId="ADAL" clId="{6CCE4A92-1425-4C79-A871-6A63111EAA1F}" dt="2025-02-20T23:38:37.439" v="2065" actId="47"/>
        <pc:sldMkLst>
          <pc:docMk/>
          <pc:sldMk cId="2427527981" sldId="367"/>
        </pc:sldMkLst>
      </pc:sldChg>
      <pc:sldChg chg="del">
        <pc:chgData name="Damian Gordon" userId="796278f3-970d-4a3b-8137-dc597a054133" providerId="ADAL" clId="{6CCE4A92-1425-4C79-A871-6A63111EAA1F}" dt="2025-02-20T23:38:37.439" v="2065" actId="47"/>
        <pc:sldMkLst>
          <pc:docMk/>
          <pc:sldMk cId="4287632402" sldId="368"/>
        </pc:sldMkLst>
      </pc:sldChg>
      <pc:sldChg chg="del">
        <pc:chgData name="Damian Gordon" userId="796278f3-970d-4a3b-8137-dc597a054133" providerId="ADAL" clId="{6CCE4A92-1425-4C79-A871-6A63111EAA1F}" dt="2025-02-20T23:38:37.439" v="2065" actId="47"/>
        <pc:sldMkLst>
          <pc:docMk/>
          <pc:sldMk cId="66276450" sldId="369"/>
        </pc:sldMkLst>
      </pc:sldChg>
      <pc:sldChg chg="del">
        <pc:chgData name="Damian Gordon" userId="796278f3-970d-4a3b-8137-dc597a054133" providerId="ADAL" clId="{6CCE4A92-1425-4C79-A871-6A63111EAA1F}" dt="2025-02-20T23:38:37.439" v="2065" actId="47"/>
        <pc:sldMkLst>
          <pc:docMk/>
          <pc:sldMk cId="2013949430" sldId="376"/>
        </pc:sldMkLst>
      </pc:sldChg>
      <pc:sldChg chg="del">
        <pc:chgData name="Damian Gordon" userId="796278f3-970d-4a3b-8137-dc597a054133" providerId="ADAL" clId="{6CCE4A92-1425-4C79-A871-6A63111EAA1F}" dt="2025-02-20T23:38:37.439" v="2065" actId="47"/>
        <pc:sldMkLst>
          <pc:docMk/>
          <pc:sldMk cId="2873733511" sldId="378"/>
        </pc:sldMkLst>
      </pc:sldChg>
      <pc:sldChg chg="del">
        <pc:chgData name="Damian Gordon" userId="796278f3-970d-4a3b-8137-dc597a054133" providerId="ADAL" clId="{6CCE4A92-1425-4C79-A871-6A63111EAA1F}" dt="2025-02-20T23:38:37.439" v="2065" actId="47"/>
        <pc:sldMkLst>
          <pc:docMk/>
          <pc:sldMk cId="3793113557" sldId="379"/>
        </pc:sldMkLst>
      </pc:sldChg>
      <pc:sldChg chg="del">
        <pc:chgData name="Damian Gordon" userId="796278f3-970d-4a3b-8137-dc597a054133" providerId="ADAL" clId="{6CCE4A92-1425-4C79-A871-6A63111EAA1F}" dt="2025-02-20T23:38:37.439" v="2065" actId="47"/>
        <pc:sldMkLst>
          <pc:docMk/>
          <pc:sldMk cId="424043180" sldId="380"/>
        </pc:sldMkLst>
      </pc:sldChg>
      <pc:sldChg chg="del">
        <pc:chgData name="Damian Gordon" userId="796278f3-970d-4a3b-8137-dc597a054133" providerId="ADAL" clId="{6CCE4A92-1425-4C79-A871-6A63111EAA1F}" dt="2025-02-20T23:38:37.439" v="2065" actId="47"/>
        <pc:sldMkLst>
          <pc:docMk/>
          <pc:sldMk cId="1582200655" sldId="381"/>
        </pc:sldMkLst>
      </pc:sldChg>
      <pc:sldChg chg="del">
        <pc:chgData name="Damian Gordon" userId="796278f3-970d-4a3b-8137-dc597a054133" providerId="ADAL" clId="{6CCE4A92-1425-4C79-A871-6A63111EAA1F}" dt="2025-02-20T23:38:37.439" v="2065" actId="47"/>
        <pc:sldMkLst>
          <pc:docMk/>
          <pc:sldMk cId="3706646146" sldId="382"/>
        </pc:sldMkLst>
      </pc:sldChg>
      <pc:sldChg chg="del">
        <pc:chgData name="Damian Gordon" userId="796278f3-970d-4a3b-8137-dc597a054133" providerId="ADAL" clId="{6CCE4A92-1425-4C79-A871-6A63111EAA1F}" dt="2025-02-20T23:38:37.439" v="2065" actId="47"/>
        <pc:sldMkLst>
          <pc:docMk/>
          <pc:sldMk cId="612883609" sldId="383"/>
        </pc:sldMkLst>
      </pc:sldChg>
      <pc:sldChg chg="del">
        <pc:chgData name="Damian Gordon" userId="796278f3-970d-4a3b-8137-dc597a054133" providerId="ADAL" clId="{6CCE4A92-1425-4C79-A871-6A63111EAA1F}" dt="2025-02-20T23:38:37.439" v="2065" actId="47"/>
        <pc:sldMkLst>
          <pc:docMk/>
          <pc:sldMk cId="3654849151" sldId="384"/>
        </pc:sldMkLst>
      </pc:sldChg>
      <pc:sldChg chg="del">
        <pc:chgData name="Damian Gordon" userId="796278f3-970d-4a3b-8137-dc597a054133" providerId="ADAL" clId="{6CCE4A92-1425-4C79-A871-6A63111EAA1F}" dt="2025-02-20T23:38:37.439" v="2065" actId="47"/>
        <pc:sldMkLst>
          <pc:docMk/>
          <pc:sldMk cId="1623467072" sldId="385"/>
        </pc:sldMkLst>
      </pc:sldChg>
      <pc:sldChg chg="del">
        <pc:chgData name="Damian Gordon" userId="796278f3-970d-4a3b-8137-dc597a054133" providerId="ADAL" clId="{6CCE4A92-1425-4C79-A871-6A63111EAA1F}" dt="2025-02-20T23:38:37.439" v="2065" actId="47"/>
        <pc:sldMkLst>
          <pc:docMk/>
          <pc:sldMk cId="543252841" sldId="386"/>
        </pc:sldMkLst>
      </pc:sldChg>
      <pc:sldChg chg="del">
        <pc:chgData name="Damian Gordon" userId="796278f3-970d-4a3b-8137-dc597a054133" providerId="ADAL" clId="{6CCE4A92-1425-4C79-A871-6A63111EAA1F}" dt="2025-02-20T23:38:37.439" v="2065" actId="47"/>
        <pc:sldMkLst>
          <pc:docMk/>
          <pc:sldMk cId="2593185041" sldId="387"/>
        </pc:sldMkLst>
      </pc:sldChg>
      <pc:sldChg chg="del">
        <pc:chgData name="Damian Gordon" userId="796278f3-970d-4a3b-8137-dc597a054133" providerId="ADAL" clId="{6CCE4A92-1425-4C79-A871-6A63111EAA1F}" dt="2025-02-20T23:38:37.439" v="2065" actId="47"/>
        <pc:sldMkLst>
          <pc:docMk/>
          <pc:sldMk cId="1499993736" sldId="388"/>
        </pc:sldMkLst>
      </pc:sldChg>
      <pc:sldChg chg="del">
        <pc:chgData name="Damian Gordon" userId="796278f3-970d-4a3b-8137-dc597a054133" providerId="ADAL" clId="{6CCE4A92-1425-4C79-A871-6A63111EAA1F}" dt="2025-02-20T23:38:37.439" v="2065" actId="47"/>
        <pc:sldMkLst>
          <pc:docMk/>
          <pc:sldMk cId="3008411992" sldId="389"/>
        </pc:sldMkLst>
      </pc:sldChg>
      <pc:sldChg chg="del">
        <pc:chgData name="Damian Gordon" userId="796278f3-970d-4a3b-8137-dc597a054133" providerId="ADAL" clId="{6CCE4A92-1425-4C79-A871-6A63111EAA1F}" dt="2025-02-20T23:38:37.439" v="2065" actId="47"/>
        <pc:sldMkLst>
          <pc:docMk/>
          <pc:sldMk cId="3420144071" sldId="390"/>
        </pc:sldMkLst>
      </pc:sldChg>
      <pc:sldChg chg="del">
        <pc:chgData name="Damian Gordon" userId="796278f3-970d-4a3b-8137-dc597a054133" providerId="ADAL" clId="{6CCE4A92-1425-4C79-A871-6A63111EAA1F}" dt="2025-02-20T23:38:37.439" v="2065" actId="47"/>
        <pc:sldMkLst>
          <pc:docMk/>
          <pc:sldMk cId="3808261308" sldId="391"/>
        </pc:sldMkLst>
      </pc:sldChg>
      <pc:sldChg chg="add del">
        <pc:chgData name="Damian Gordon" userId="796278f3-970d-4a3b-8137-dc597a054133" providerId="ADAL" clId="{6CCE4A92-1425-4C79-A871-6A63111EAA1F}" dt="2025-02-20T15:45:45.339" v="494" actId="47"/>
        <pc:sldMkLst>
          <pc:docMk/>
          <pc:sldMk cId="0" sldId="482"/>
        </pc:sldMkLst>
      </pc:sldChg>
      <pc:sldChg chg="add del">
        <pc:chgData name="Damian Gordon" userId="796278f3-970d-4a3b-8137-dc597a054133" providerId="ADAL" clId="{6CCE4A92-1425-4C79-A871-6A63111EAA1F}" dt="2025-02-20T15:45:45.339" v="494" actId="47"/>
        <pc:sldMkLst>
          <pc:docMk/>
          <pc:sldMk cId="0" sldId="484"/>
        </pc:sldMkLst>
      </pc:sldChg>
      <pc:sldChg chg="add del">
        <pc:chgData name="Damian Gordon" userId="796278f3-970d-4a3b-8137-dc597a054133" providerId="ADAL" clId="{6CCE4A92-1425-4C79-A871-6A63111EAA1F}" dt="2025-02-20T15:45:45.339" v="494" actId="47"/>
        <pc:sldMkLst>
          <pc:docMk/>
          <pc:sldMk cId="0" sldId="485"/>
        </pc:sldMkLst>
      </pc:sldChg>
      <pc:sldChg chg="add del">
        <pc:chgData name="Damian Gordon" userId="796278f3-970d-4a3b-8137-dc597a054133" providerId="ADAL" clId="{6CCE4A92-1425-4C79-A871-6A63111EAA1F}" dt="2025-02-20T15:45:45.339" v="494" actId="47"/>
        <pc:sldMkLst>
          <pc:docMk/>
          <pc:sldMk cId="0" sldId="486"/>
        </pc:sldMkLst>
      </pc:sldChg>
      <pc:sldChg chg="add">
        <pc:chgData name="Damian Gordon" userId="796278f3-970d-4a3b-8137-dc597a054133" providerId="ADAL" clId="{6CCE4A92-1425-4C79-A871-6A63111EAA1F}" dt="2025-02-20T12:58:04.806" v="319"/>
        <pc:sldMkLst>
          <pc:docMk/>
          <pc:sldMk cId="0" sldId="490"/>
        </pc:sldMkLst>
      </pc:sldChg>
      <pc:sldChg chg="add del">
        <pc:chgData name="Damian Gordon" userId="796278f3-970d-4a3b-8137-dc597a054133" providerId="ADAL" clId="{6CCE4A92-1425-4C79-A871-6A63111EAA1F}" dt="2025-02-20T15:45:45.339" v="494" actId="47"/>
        <pc:sldMkLst>
          <pc:docMk/>
          <pc:sldMk cId="0" sldId="491"/>
        </pc:sldMkLst>
      </pc:sldChg>
      <pc:sldChg chg="add del">
        <pc:chgData name="Damian Gordon" userId="796278f3-970d-4a3b-8137-dc597a054133" providerId="ADAL" clId="{6CCE4A92-1425-4C79-A871-6A63111EAA1F}" dt="2025-02-20T15:45:45.339" v="494" actId="47"/>
        <pc:sldMkLst>
          <pc:docMk/>
          <pc:sldMk cId="0" sldId="492"/>
        </pc:sldMkLst>
      </pc:sldChg>
      <pc:sldChg chg="add del">
        <pc:chgData name="Damian Gordon" userId="796278f3-970d-4a3b-8137-dc597a054133" providerId="ADAL" clId="{6CCE4A92-1425-4C79-A871-6A63111EAA1F}" dt="2025-02-20T15:45:45.339" v="494" actId="47"/>
        <pc:sldMkLst>
          <pc:docMk/>
          <pc:sldMk cId="0" sldId="493"/>
        </pc:sldMkLst>
      </pc:sldChg>
      <pc:sldChg chg="add del">
        <pc:chgData name="Damian Gordon" userId="796278f3-970d-4a3b-8137-dc597a054133" providerId="ADAL" clId="{6CCE4A92-1425-4C79-A871-6A63111EAA1F}" dt="2025-02-20T15:45:45.339" v="494" actId="47"/>
        <pc:sldMkLst>
          <pc:docMk/>
          <pc:sldMk cId="0" sldId="494"/>
        </pc:sldMkLst>
      </pc:sldChg>
      <pc:sldChg chg="add del">
        <pc:chgData name="Damian Gordon" userId="796278f3-970d-4a3b-8137-dc597a054133" providerId="ADAL" clId="{6CCE4A92-1425-4C79-A871-6A63111EAA1F}" dt="2025-02-20T15:45:45.339" v="494" actId="47"/>
        <pc:sldMkLst>
          <pc:docMk/>
          <pc:sldMk cId="0" sldId="495"/>
        </pc:sldMkLst>
      </pc:sldChg>
      <pc:sldChg chg="add del">
        <pc:chgData name="Damian Gordon" userId="796278f3-970d-4a3b-8137-dc597a054133" providerId="ADAL" clId="{6CCE4A92-1425-4C79-A871-6A63111EAA1F}" dt="2025-02-20T15:45:45.339" v="494" actId="47"/>
        <pc:sldMkLst>
          <pc:docMk/>
          <pc:sldMk cId="0" sldId="496"/>
        </pc:sldMkLst>
      </pc:sldChg>
      <pc:sldChg chg="add del">
        <pc:chgData name="Damian Gordon" userId="796278f3-970d-4a3b-8137-dc597a054133" providerId="ADAL" clId="{6CCE4A92-1425-4C79-A871-6A63111EAA1F}" dt="2025-02-20T15:45:45.339" v="494" actId="47"/>
        <pc:sldMkLst>
          <pc:docMk/>
          <pc:sldMk cId="0" sldId="497"/>
        </pc:sldMkLst>
      </pc:sldChg>
      <pc:sldChg chg="add del">
        <pc:chgData name="Damian Gordon" userId="796278f3-970d-4a3b-8137-dc597a054133" providerId="ADAL" clId="{6CCE4A92-1425-4C79-A871-6A63111EAA1F}" dt="2025-02-20T15:45:45.339" v="494" actId="47"/>
        <pc:sldMkLst>
          <pc:docMk/>
          <pc:sldMk cId="0" sldId="499"/>
        </pc:sldMkLst>
      </pc:sldChg>
      <pc:sldChg chg="add del">
        <pc:chgData name="Damian Gordon" userId="796278f3-970d-4a3b-8137-dc597a054133" providerId="ADAL" clId="{6CCE4A92-1425-4C79-A871-6A63111EAA1F}" dt="2025-02-20T15:45:45.339" v="494" actId="47"/>
        <pc:sldMkLst>
          <pc:docMk/>
          <pc:sldMk cId="0" sldId="500"/>
        </pc:sldMkLst>
      </pc:sldChg>
      <pc:sldChg chg="add">
        <pc:chgData name="Damian Gordon" userId="796278f3-970d-4a3b-8137-dc597a054133" providerId="ADAL" clId="{6CCE4A92-1425-4C79-A871-6A63111EAA1F}" dt="2025-02-20T12:58:04.806" v="319"/>
        <pc:sldMkLst>
          <pc:docMk/>
          <pc:sldMk cId="0" sldId="502"/>
        </pc:sldMkLst>
      </pc:sldChg>
      <pc:sldChg chg="add del">
        <pc:chgData name="Damian Gordon" userId="796278f3-970d-4a3b-8137-dc597a054133" providerId="ADAL" clId="{6CCE4A92-1425-4C79-A871-6A63111EAA1F}" dt="2025-02-20T15:45:45.339" v="494" actId="47"/>
        <pc:sldMkLst>
          <pc:docMk/>
          <pc:sldMk cId="0" sldId="503"/>
        </pc:sldMkLst>
      </pc:sldChg>
      <pc:sldChg chg="add del">
        <pc:chgData name="Damian Gordon" userId="796278f3-970d-4a3b-8137-dc597a054133" providerId="ADAL" clId="{6CCE4A92-1425-4C79-A871-6A63111EAA1F}" dt="2025-02-20T15:45:45.339" v="494" actId="47"/>
        <pc:sldMkLst>
          <pc:docMk/>
          <pc:sldMk cId="0" sldId="504"/>
        </pc:sldMkLst>
      </pc:sldChg>
      <pc:sldChg chg="addSp delSp modSp mod">
        <pc:chgData name="Damian Gordon" userId="796278f3-970d-4a3b-8137-dc597a054133" providerId="ADAL" clId="{6CCE4A92-1425-4C79-A871-6A63111EAA1F}" dt="2025-02-20T15:49:57.758" v="509" actId="403"/>
        <pc:sldMkLst>
          <pc:docMk/>
          <pc:sldMk cId="2643554280" sldId="759"/>
        </pc:sldMkLst>
        <pc:spChg chg="mod">
          <ac:chgData name="Damian Gordon" userId="796278f3-970d-4a3b-8137-dc597a054133" providerId="ADAL" clId="{6CCE4A92-1425-4C79-A871-6A63111EAA1F}" dt="2025-02-20T15:45:56.395" v="495" actId="20577"/>
          <ac:spMkLst>
            <pc:docMk/>
            <pc:sldMk cId="2643554280" sldId="759"/>
            <ac:spMk id="2" creationId="{77E76427-2E25-5167-B56E-A8874A213A72}"/>
          </ac:spMkLst>
        </pc:spChg>
        <pc:spChg chg="mod">
          <ac:chgData name="Damian Gordon" userId="796278f3-970d-4a3b-8137-dc597a054133" providerId="ADAL" clId="{6CCE4A92-1425-4C79-A871-6A63111EAA1F}" dt="2025-02-20T15:49:57.758" v="509" actId="403"/>
          <ac:spMkLst>
            <pc:docMk/>
            <pc:sldMk cId="2643554280" sldId="759"/>
            <ac:spMk id="3" creationId="{CC0B1536-7A87-4A86-4330-AAD31A33C5A5}"/>
          </ac:spMkLst>
        </pc:spChg>
      </pc:sldChg>
      <pc:sldChg chg="del">
        <pc:chgData name="Damian Gordon" userId="796278f3-970d-4a3b-8137-dc597a054133" providerId="ADAL" clId="{6CCE4A92-1425-4C79-A871-6A63111EAA1F}" dt="2025-02-20T23:38:37.439" v="2065" actId="47"/>
        <pc:sldMkLst>
          <pc:docMk/>
          <pc:sldMk cId="2763319627" sldId="760"/>
        </pc:sldMkLst>
      </pc:sldChg>
      <pc:sldChg chg="addSp delSp modSp mod ord">
        <pc:chgData name="Damian Gordon" userId="796278f3-970d-4a3b-8137-dc597a054133" providerId="ADAL" clId="{6CCE4A92-1425-4C79-A871-6A63111EAA1F}" dt="2025-02-20T22:09:44.405" v="1591" actId="20577"/>
        <pc:sldMkLst>
          <pc:docMk/>
          <pc:sldMk cId="1854702643" sldId="761"/>
        </pc:sldMkLst>
      </pc:sldChg>
      <pc:sldChg chg="del">
        <pc:chgData name="Damian Gordon" userId="796278f3-970d-4a3b-8137-dc597a054133" providerId="ADAL" clId="{6CCE4A92-1425-4C79-A871-6A63111EAA1F}" dt="2025-02-20T23:38:37.439" v="2065" actId="47"/>
        <pc:sldMkLst>
          <pc:docMk/>
          <pc:sldMk cId="805255204" sldId="762"/>
        </pc:sldMkLst>
      </pc:sldChg>
      <pc:sldChg chg="del">
        <pc:chgData name="Damian Gordon" userId="796278f3-970d-4a3b-8137-dc597a054133" providerId="ADAL" clId="{6CCE4A92-1425-4C79-A871-6A63111EAA1F}" dt="2025-02-20T23:38:37.439" v="2065" actId="47"/>
        <pc:sldMkLst>
          <pc:docMk/>
          <pc:sldMk cId="20019602" sldId="764"/>
        </pc:sldMkLst>
      </pc:sldChg>
      <pc:sldChg chg="del">
        <pc:chgData name="Damian Gordon" userId="796278f3-970d-4a3b-8137-dc597a054133" providerId="ADAL" clId="{6CCE4A92-1425-4C79-A871-6A63111EAA1F}" dt="2025-02-20T23:38:37.439" v="2065" actId="47"/>
        <pc:sldMkLst>
          <pc:docMk/>
          <pc:sldMk cId="1200048685" sldId="765"/>
        </pc:sldMkLst>
      </pc:sldChg>
      <pc:sldChg chg="del">
        <pc:chgData name="Damian Gordon" userId="796278f3-970d-4a3b-8137-dc597a054133" providerId="ADAL" clId="{6CCE4A92-1425-4C79-A871-6A63111EAA1F}" dt="2025-02-20T23:38:37.439" v="2065" actId="47"/>
        <pc:sldMkLst>
          <pc:docMk/>
          <pc:sldMk cId="1430998324" sldId="766"/>
        </pc:sldMkLst>
      </pc:sldChg>
      <pc:sldChg chg="del">
        <pc:chgData name="Damian Gordon" userId="796278f3-970d-4a3b-8137-dc597a054133" providerId="ADAL" clId="{6CCE4A92-1425-4C79-A871-6A63111EAA1F}" dt="2025-02-20T23:38:37.439" v="2065" actId="47"/>
        <pc:sldMkLst>
          <pc:docMk/>
          <pc:sldMk cId="1632879836" sldId="768"/>
        </pc:sldMkLst>
      </pc:sldChg>
      <pc:sldChg chg="del">
        <pc:chgData name="Damian Gordon" userId="796278f3-970d-4a3b-8137-dc597a054133" providerId="ADAL" clId="{6CCE4A92-1425-4C79-A871-6A63111EAA1F}" dt="2025-02-20T23:38:37.439" v="2065" actId="47"/>
        <pc:sldMkLst>
          <pc:docMk/>
          <pc:sldMk cId="1297215937" sldId="769"/>
        </pc:sldMkLst>
      </pc:sldChg>
      <pc:sldChg chg="del">
        <pc:chgData name="Damian Gordon" userId="796278f3-970d-4a3b-8137-dc597a054133" providerId="ADAL" clId="{6CCE4A92-1425-4C79-A871-6A63111EAA1F}" dt="2025-02-20T23:38:37.439" v="2065" actId="47"/>
        <pc:sldMkLst>
          <pc:docMk/>
          <pc:sldMk cId="3646861843" sldId="770"/>
        </pc:sldMkLst>
      </pc:sldChg>
      <pc:sldChg chg="del">
        <pc:chgData name="Damian Gordon" userId="796278f3-970d-4a3b-8137-dc597a054133" providerId="ADAL" clId="{6CCE4A92-1425-4C79-A871-6A63111EAA1F}" dt="2025-02-20T23:38:37.439" v="2065" actId="47"/>
        <pc:sldMkLst>
          <pc:docMk/>
          <pc:sldMk cId="382703640" sldId="771"/>
        </pc:sldMkLst>
      </pc:sldChg>
      <pc:sldChg chg="del">
        <pc:chgData name="Damian Gordon" userId="796278f3-970d-4a3b-8137-dc597a054133" providerId="ADAL" clId="{6CCE4A92-1425-4C79-A871-6A63111EAA1F}" dt="2025-02-20T23:38:37.439" v="2065" actId="47"/>
        <pc:sldMkLst>
          <pc:docMk/>
          <pc:sldMk cId="1521273238" sldId="772"/>
        </pc:sldMkLst>
      </pc:sldChg>
      <pc:sldChg chg="del">
        <pc:chgData name="Damian Gordon" userId="796278f3-970d-4a3b-8137-dc597a054133" providerId="ADAL" clId="{6CCE4A92-1425-4C79-A871-6A63111EAA1F}" dt="2025-02-20T23:38:37.439" v="2065" actId="47"/>
        <pc:sldMkLst>
          <pc:docMk/>
          <pc:sldMk cId="2066693633" sldId="773"/>
        </pc:sldMkLst>
      </pc:sldChg>
      <pc:sldChg chg="del">
        <pc:chgData name="Damian Gordon" userId="796278f3-970d-4a3b-8137-dc597a054133" providerId="ADAL" clId="{6CCE4A92-1425-4C79-A871-6A63111EAA1F}" dt="2025-02-20T23:38:37.439" v="2065" actId="47"/>
        <pc:sldMkLst>
          <pc:docMk/>
          <pc:sldMk cId="366492619" sldId="774"/>
        </pc:sldMkLst>
      </pc:sldChg>
      <pc:sldChg chg="del">
        <pc:chgData name="Damian Gordon" userId="796278f3-970d-4a3b-8137-dc597a054133" providerId="ADAL" clId="{6CCE4A92-1425-4C79-A871-6A63111EAA1F}" dt="2025-02-20T23:38:37.439" v="2065" actId="47"/>
        <pc:sldMkLst>
          <pc:docMk/>
          <pc:sldMk cId="3443675200" sldId="775"/>
        </pc:sldMkLst>
      </pc:sldChg>
      <pc:sldChg chg="del">
        <pc:chgData name="Damian Gordon" userId="796278f3-970d-4a3b-8137-dc597a054133" providerId="ADAL" clId="{6CCE4A92-1425-4C79-A871-6A63111EAA1F}" dt="2025-02-20T23:38:37.439" v="2065" actId="47"/>
        <pc:sldMkLst>
          <pc:docMk/>
          <pc:sldMk cId="2738204639" sldId="776"/>
        </pc:sldMkLst>
      </pc:sldChg>
      <pc:sldChg chg="del">
        <pc:chgData name="Damian Gordon" userId="796278f3-970d-4a3b-8137-dc597a054133" providerId="ADAL" clId="{6CCE4A92-1425-4C79-A871-6A63111EAA1F}" dt="2025-02-20T23:38:37.439" v="2065" actId="47"/>
        <pc:sldMkLst>
          <pc:docMk/>
          <pc:sldMk cId="403413178" sldId="777"/>
        </pc:sldMkLst>
      </pc:sldChg>
      <pc:sldChg chg="del">
        <pc:chgData name="Damian Gordon" userId="796278f3-970d-4a3b-8137-dc597a054133" providerId="ADAL" clId="{6CCE4A92-1425-4C79-A871-6A63111EAA1F}" dt="2025-02-20T23:38:37.439" v="2065" actId="47"/>
        <pc:sldMkLst>
          <pc:docMk/>
          <pc:sldMk cId="293012773" sldId="778"/>
        </pc:sldMkLst>
      </pc:sldChg>
      <pc:sldChg chg="del">
        <pc:chgData name="Damian Gordon" userId="796278f3-970d-4a3b-8137-dc597a054133" providerId="ADAL" clId="{6CCE4A92-1425-4C79-A871-6A63111EAA1F}" dt="2025-02-20T23:38:37.439" v="2065" actId="47"/>
        <pc:sldMkLst>
          <pc:docMk/>
          <pc:sldMk cId="1196760950" sldId="779"/>
        </pc:sldMkLst>
      </pc:sldChg>
      <pc:sldChg chg="addSp delSp modSp mod setBg">
        <pc:chgData name="Damian Gordon" userId="796278f3-970d-4a3b-8137-dc597a054133" providerId="ADAL" clId="{6CCE4A92-1425-4C79-A871-6A63111EAA1F}" dt="2025-02-20T15:46:34.668" v="502" actId="403"/>
        <pc:sldMkLst>
          <pc:docMk/>
          <pc:sldMk cId="2352174187" sldId="780"/>
        </pc:sldMkLst>
        <pc:spChg chg="mod">
          <ac:chgData name="Damian Gordon" userId="796278f3-970d-4a3b-8137-dc597a054133" providerId="ADAL" clId="{6CCE4A92-1425-4C79-A871-6A63111EAA1F}" dt="2025-02-20T12:51:59.470" v="212" actId="20577"/>
          <ac:spMkLst>
            <pc:docMk/>
            <pc:sldMk cId="2352174187" sldId="780"/>
            <ac:spMk id="2" creationId="{231396AD-FB7A-ED16-D473-609D834B1BCB}"/>
          </ac:spMkLst>
        </pc:spChg>
        <pc:spChg chg="mod">
          <ac:chgData name="Damian Gordon" userId="796278f3-970d-4a3b-8137-dc597a054133" providerId="ADAL" clId="{6CCE4A92-1425-4C79-A871-6A63111EAA1F}" dt="2025-02-20T15:46:34.668" v="502" actId="403"/>
          <ac:spMkLst>
            <pc:docMk/>
            <pc:sldMk cId="2352174187" sldId="780"/>
            <ac:spMk id="3" creationId="{29FA413F-16FC-6A87-2761-DCCB1ADE917B}"/>
          </ac:spMkLst>
        </pc:spChg>
      </pc:sldChg>
      <pc:sldChg chg="del">
        <pc:chgData name="Damian Gordon" userId="796278f3-970d-4a3b-8137-dc597a054133" providerId="ADAL" clId="{6CCE4A92-1425-4C79-A871-6A63111EAA1F}" dt="2025-02-20T23:38:37.439" v="2065" actId="47"/>
        <pc:sldMkLst>
          <pc:docMk/>
          <pc:sldMk cId="3012014138" sldId="781"/>
        </pc:sldMkLst>
      </pc:sldChg>
      <pc:sldChg chg="del">
        <pc:chgData name="Damian Gordon" userId="796278f3-970d-4a3b-8137-dc597a054133" providerId="ADAL" clId="{6CCE4A92-1425-4C79-A871-6A63111EAA1F}" dt="2025-02-20T23:38:37.439" v="2065" actId="47"/>
        <pc:sldMkLst>
          <pc:docMk/>
          <pc:sldMk cId="2347686841" sldId="782"/>
        </pc:sldMkLst>
      </pc:sldChg>
      <pc:sldChg chg="del">
        <pc:chgData name="Damian Gordon" userId="796278f3-970d-4a3b-8137-dc597a054133" providerId="ADAL" clId="{6CCE4A92-1425-4C79-A871-6A63111EAA1F}" dt="2025-02-20T23:38:37.439" v="2065" actId="47"/>
        <pc:sldMkLst>
          <pc:docMk/>
          <pc:sldMk cId="3004427231" sldId="783"/>
        </pc:sldMkLst>
      </pc:sldChg>
      <pc:sldChg chg="del">
        <pc:chgData name="Damian Gordon" userId="796278f3-970d-4a3b-8137-dc597a054133" providerId="ADAL" clId="{6CCE4A92-1425-4C79-A871-6A63111EAA1F}" dt="2025-02-20T23:38:37.439" v="2065" actId="47"/>
        <pc:sldMkLst>
          <pc:docMk/>
          <pc:sldMk cId="2675863467" sldId="784"/>
        </pc:sldMkLst>
      </pc:sldChg>
      <pc:sldChg chg="del">
        <pc:chgData name="Damian Gordon" userId="796278f3-970d-4a3b-8137-dc597a054133" providerId="ADAL" clId="{6CCE4A92-1425-4C79-A871-6A63111EAA1F}" dt="2025-02-20T23:38:37.439" v="2065" actId="47"/>
        <pc:sldMkLst>
          <pc:docMk/>
          <pc:sldMk cId="1948380531" sldId="785"/>
        </pc:sldMkLst>
      </pc:sldChg>
      <pc:sldChg chg="del">
        <pc:chgData name="Damian Gordon" userId="796278f3-970d-4a3b-8137-dc597a054133" providerId="ADAL" clId="{6CCE4A92-1425-4C79-A871-6A63111EAA1F}" dt="2025-02-20T23:38:37.439" v="2065" actId="47"/>
        <pc:sldMkLst>
          <pc:docMk/>
          <pc:sldMk cId="2625053115" sldId="786"/>
        </pc:sldMkLst>
      </pc:sldChg>
      <pc:sldChg chg="del">
        <pc:chgData name="Damian Gordon" userId="796278f3-970d-4a3b-8137-dc597a054133" providerId="ADAL" clId="{6CCE4A92-1425-4C79-A871-6A63111EAA1F}" dt="2025-02-20T23:38:37.439" v="2065" actId="47"/>
        <pc:sldMkLst>
          <pc:docMk/>
          <pc:sldMk cId="2539994942" sldId="787"/>
        </pc:sldMkLst>
      </pc:sldChg>
      <pc:sldChg chg="del">
        <pc:chgData name="Damian Gordon" userId="796278f3-970d-4a3b-8137-dc597a054133" providerId="ADAL" clId="{6CCE4A92-1425-4C79-A871-6A63111EAA1F}" dt="2025-02-20T23:38:37.439" v="2065" actId="47"/>
        <pc:sldMkLst>
          <pc:docMk/>
          <pc:sldMk cId="1329249865" sldId="788"/>
        </pc:sldMkLst>
      </pc:sldChg>
      <pc:sldChg chg="del">
        <pc:chgData name="Damian Gordon" userId="796278f3-970d-4a3b-8137-dc597a054133" providerId="ADAL" clId="{6CCE4A92-1425-4C79-A871-6A63111EAA1F}" dt="2025-02-20T23:38:37.439" v="2065" actId="47"/>
        <pc:sldMkLst>
          <pc:docMk/>
          <pc:sldMk cId="3568119990" sldId="789"/>
        </pc:sldMkLst>
      </pc:sldChg>
      <pc:sldChg chg="del">
        <pc:chgData name="Damian Gordon" userId="796278f3-970d-4a3b-8137-dc597a054133" providerId="ADAL" clId="{6CCE4A92-1425-4C79-A871-6A63111EAA1F}" dt="2025-02-20T23:38:37.439" v="2065" actId="47"/>
        <pc:sldMkLst>
          <pc:docMk/>
          <pc:sldMk cId="2487440206" sldId="790"/>
        </pc:sldMkLst>
      </pc:sldChg>
      <pc:sldChg chg="del">
        <pc:chgData name="Damian Gordon" userId="796278f3-970d-4a3b-8137-dc597a054133" providerId="ADAL" clId="{6CCE4A92-1425-4C79-A871-6A63111EAA1F}" dt="2025-02-20T23:38:37.439" v="2065" actId="47"/>
        <pc:sldMkLst>
          <pc:docMk/>
          <pc:sldMk cId="556087311" sldId="791"/>
        </pc:sldMkLst>
      </pc:sldChg>
      <pc:sldChg chg="del">
        <pc:chgData name="Damian Gordon" userId="796278f3-970d-4a3b-8137-dc597a054133" providerId="ADAL" clId="{6CCE4A92-1425-4C79-A871-6A63111EAA1F}" dt="2025-02-20T23:38:37.439" v="2065" actId="47"/>
        <pc:sldMkLst>
          <pc:docMk/>
          <pc:sldMk cId="1155638921" sldId="792"/>
        </pc:sldMkLst>
      </pc:sldChg>
      <pc:sldChg chg="del">
        <pc:chgData name="Damian Gordon" userId="796278f3-970d-4a3b-8137-dc597a054133" providerId="ADAL" clId="{6CCE4A92-1425-4C79-A871-6A63111EAA1F}" dt="2025-02-20T23:38:37.439" v="2065" actId="47"/>
        <pc:sldMkLst>
          <pc:docMk/>
          <pc:sldMk cId="344089410" sldId="793"/>
        </pc:sldMkLst>
      </pc:sldChg>
      <pc:sldChg chg="del">
        <pc:chgData name="Damian Gordon" userId="796278f3-970d-4a3b-8137-dc597a054133" providerId="ADAL" clId="{6CCE4A92-1425-4C79-A871-6A63111EAA1F}" dt="2025-02-20T23:38:37.439" v="2065" actId="47"/>
        <pc:sldMkLst>
          <pc:docMk/>
          <pc:sldMk cId="231224713" sldId="794"/>
        </pc:sldMkLst>
      </pc:sldChg>
      <pc:sldChg chg="del">
        <pc:chgData name="Damian Gordon" userId="796278f3-970d-4a3b-8137-dc597a054133" providerId="ADAL" clId="{6CCE4A92-1425-4C79-A871-6A63111EAA1F}" dt="2025-02-20T23:38:37.439" v="2065" actId="47"/>
        <pc:sldMkLst>
          <pc:docMk/>
          <pc:sldMk cId="2752975132" sldId="795"/>
        </pc:sldMkLst>
      </pc:sldChg>
      <pc:sldChg chg="del">
        <pc:chgData name="Damian Gordon" userId="796278f3-970d-4a3b-8137-dc597a054133" providerId="ADAL" clId="{6CCE4A92-1425-4C79-A871-6A63111EAA1F}" dt="2025-02-20T23:38:37.439" v="2065" actId="47"/>
        <pc:sldMkLst>
          <pc:docMk/>
          <pc:sldMk cId="2785045463" sldId="796"/>
        </pc:sldMkLst>
      </pc:sldChg>
      <pc:sldChg chg="del">
        <pc:chgData name="Damian Gordon" userId="796278f3-970d-4a3b-8137-dc597a054133" providerId="ADAL" clId="{6CCE4A92-1425-4C79-A871-6A63111EAA1F}" dt="2025-02-20T23:38:37.439" v="2065" actId="47"/>
        <pc:sldMkLst>
          <pc:docMk/>
          <pc:sldMk cId="974238216" sldId="797"/>
        </pc:sldMkLst>
      </pc:sldChg>
      <pc:sldChg chg="del">
        <pc:chgData name="Damian Gordon" userId="796278f3-970d-4a3b-8137-dc597a054133" providerId="ADAL" clId="{6CCE4A92-1425-4C79-A871-6A63111EAA1F}" dt="2025-02-20T23:38:37.439" v="2065" actId="47"/>
        <pc:sldMkLst>
          <pc:docMk/>
          <pc:sldMk cId="1590361451" sldId="798"/>
        </pc:sldMkLst>
      </pc:sldChg>
      <pc:sldChg chg="del">
        <pc:chgData name="Damian Gordon" userId="796278f3-970d-4a3b-8137-dc597a054133" providerId="ADAL" clId="{6CCE4A92-1425-4C79-A871-6A63111EAA1F}" dt="2025-02-20T23:38:37.439" v="2065" actId="47"/>
        <pc:sldMkLst>
          <pc:docMk/>
          <pc:sldMk cId="3301536886" sldId="799"/>
        </pc:sldMkLst>
      </pc:sldChg>
      <pc:sldChg chg="modSp add mod">
        <pc:chgData name="Damian Gordon" userId="796278f3-970d-4a3b-8137-dc597a054133" providerId="ADAL" clId="{6CCE4A92-1425-4C79-A871-6A63111EAA1F}" dt="2025-02-20T20:18:38.728" v="1014" actId="20577"/>
        <pc:sldMkLst>
          <pc:docMk/>
          <pc:sldMk cId="0" sldId="800"/>
        </pc:sldMkLst>
      </pc:sldChg>
      <pc:sldChg chg="modSp add mod">
        <pc:chgData name="Damian Gordon" userId="796278f3-970d-4a3b-8137-dc597a054133" providerId="ADAL" clId="{6CCE4A92-1425-4C79-A871-6A63111EAA1F}" dt="2025-02-20T20:18:45.417" v="1019" actId="5793"/>
        <pc:sldMkLst>
          <pc:docMk/>
          <pc:sldMk cId="0" sldId="801"/>
        </pc:sldMkLst>
      </pc:sldChg>
      <pc:sldChg chg="modSp add mod">
        <pc:chgData name="Damian Gordon" userId="796278f3-970d-4a3b-8137-dc597a054133" providerId="ADAL" clId="{6CCE4A92-1425-4C79-A871-6A63111EAA1F}" dt="2025-02-20T20:19:02.180" v="1044" actId="20577"/>
        <pc:sldMkLst>
          <pc:docMk/>
          <pc:sldMk cId="0" sldId="802"/>
        </pc:sldMkLst>
      </pc:sldChg>
      <pc:sldChg chg="modSp add mod">
        <pc:chgData name="Damian Gordon" userId="796278f3-970d-4a3b-8137-dc597a054133" providerId="ADAL" clId="{6CCE4A92-1425-4C79-A871-6A63111EAA1F}" dt="2025-02-20T20:19:20.481" v="1073" actId="20577"/>
        <pc:sldMkLst>
          <pc:docMk/>
          <pc:sldMk cId="0" sldId="803"/>
        </pc:sldMkLst>
      </pc:sldChg>
      <pc:sldChg chg="add">
        <pc:chgData name="Damian Gordon" userId="796278f3-970d-4a3b-8137-dc597a054133" providerId="ADAL" clId="{6CCE4A92-1425-4C79-A871-6A63111EAA1F}" dt="2025-02-20T12:58:04.806" v="319"/>
        <pc:sldMkLst>
          <pc:docMk/>
          <pc:sldMk cId="0" sldId="804"/>
        </pc:sldMkLst>
      </pc:sldChg>
      <pc:sldChg chg="add del">
        <pc:chgData name="Damian Gordon" userId="796278f3-970d-4a3b-8137-dc597a054133" providerId="ADAL" clId="{6CCE4A92-1425-4C79-A871-6A63111EAA1F}" dt="2025-02-20T23:38:37.439" v="2065" actId="47"/>
        <pc:sldMkLst>
          <pc:docMk/>
          <pc:sldMk cId="1907797331" sldId="805"/>
        </pc:sldMkLst>
      </pc:sldChg>
      <pc:sldChg chg="add ord">
        <pc:chgData name="Damian Gordon" userId="796278f3-970d-4a3b-8137-dc597a054133" providerId="ADAL" clId="{6CCE4A92-1425-4C79-A871-6A63111EAA1F}" dt="2025-02-20T13:00:14.782" v="340"/>
        <pc:sldMkLst>
          <pc:docMk/>
          <pc:sldMk cId="312671590" sldId="806"/>
        </pc:sldMkLst>
      </pc:sldChg>
      <pc:sldChg chg="modSp add mod">
        <pc:chgData name="Damian Gordon" userId="796278f3-970d-4a3b-8137-dc597a054133" providerId="ADAL" clId="{6CCE4A92-1425-4C79-A871-6A63111EAA1F}" dt="2025-02-20T13:00:50.190" v="351" actId="20577"/>
        <pc:sldMkLst>
          <pc:docMk/>
          <pc:sldMk cId="2633064461" sldId="807"/>
        </pc:sldMkLst>
      </pc:sldChg>
      <pc:sldChg chg="addSp delSp modSp new mod ord">
        <pc:chgData name="Damian Gordon" userId="796278f3-970d-4a3b-8137-dc597a054133" providerId="ADAL" clId="{6CCE4A92-1425-4C79-A871-6A63111EAA1F}" dt="2025-02-20T21:15:19.417" v="1264" actId="14100"/>
        <pc:sldMkLst>
          <pc:docMk/>
          <pc:sldMk cId="727931165" sldId="808"/>
        </pc:sldMkLst>
      </pc:sldChg>
      <pc:sldChg chg="modSp add mod">
        <pc:chgData name="Damian Gordon" userId="796278f3-970d-4a3b-8137-dc597a054133" providerId="ADAL" clId="{6CCE4A92-1425-4C79-A871-6A63111EAA1F}" dt="2025-02-20T13:21:43.148" v="390" actId="20577"/>
        <pc:sldMkLst>
          <pc:docMk/>
          <pc:sldMk cId="4121602817" sldId="809"/>
        </pc:sldMkLst>
      </pc:sldChg>
      <pc:sldChg chg="modSp add mod">
        <pc:chgData name="Damian Gordon" userId="796278f3-970d-4a3b-8137-dc597a054133" providerId="ADAL" clId="{6CCE4A92-1425-4C79-A871-6A63111EAA1F}" dt="2025-02-20T13:22:39.523" v="401"/>
        <pc:sldMkLst>
          <pc:docMk/>
          <pc:sldMk cId="273884291" sldId="810"/>
        </pc:sldMkLst>
      </pc:sldChg>
      <pc:sldChg chg="modSp add mod">
        <pc:chgData name="Damian Gordon" userId="796278f3-970d-4a3b-8137-dc597a054133" providerId="ADAL" clId="{6CCE4A92-1425-4C79-A871-6A63111EAA1F}" dt="2025-02-20T13:28:58.685" v="467" actId="21"/>
        <pc:sldMkLst>
          <pc:docMk/>
          <pc:sldMk cId="1150466975" sldId="811"/>
        </pc:sldMkLst>
      </pc:sldChg>
      <pc:sldChg chg="addSp modSp add mod">
        <pc:chgData name="Damian Gordon" userId="796278f3-970d-4a3b-8137-dc597a054133" providerId="ADAL" clId="{6CCE4A92-1425-4C79-A871-6A63111EAA1F}" dt="2025-02-20T21:46:08.670" v="1314" actId="1076"/>
        <pc:sldMkLst>
          <pc:docMk/>
          <pc:sldMk cId="2693268615" sldId="812"/>
        </pc:sldMkLst>
      </pc:sldChg>
      <pc:sldChg chg="addSp modSp add mod">
        <pc:chgData name="Damian Gordon" userId="796278f3-970d-4a3b-8137-dc597a054133" providerId="ADAL" clId="{6CCE4A92-1425-4C79-A871-6A63111EAA1F}" dt="2025-02-20T21:49:31.519" v="1326" actId="1076"/>
        <pc:sldMkLst>
          <pc:docMk/>
          <pc:sldMk cId="169689337" sldId="813"/>
        </pc:sldMkLst>
      </pc:sldChg>
      <pc:sldChg chg="modSp add mod">
        <pc:chgData name="Damian Gordon" userId="796278f3-970d-4a3b-8137-dc597a054133" providerId="ADAL" clId="{6CCE4A92-1425-4C79-A871-6A63111EAA1F}" dt="2025-02-20T21:49:52.525" v="1327" actId="20577"/>
        <pc:sldMkLst>
          <pc:docMk/>
          <pc:sldMk cId="354461311" sldId="814"/>
        </pc:sldMkLst>
      </pc:sldChg>
      <pc:sldChg chg="modSp add mod">
        <pc:chgData name="Damian Gordon" userId="796278f3-970d-4a3b-8137-dc597a054133" providerId="ADAL" clId="{6CCE4A92-1425-4C79-A871-6A63111EAA1F}" dt="2025-02-20T13:29:31.441" v="480"/>
        <pc:sldMkLst>
          <pc:docMk/>
          <pc:sldMk cId="2541699720" sldId="815"/>
        </pc:sldMkLst>
      </pc:sldChg>
      <pc:sldChg chg="modSp add mod">
        <pc:chgData name="Damian Gordon" userId="796278f3-970d-4a3b-8137-dc597a054133" providerId="ADAL" clId="{6CCE4A92-1425-4C79-A871-6A63111EAA1F}" dt="2025-02-20T21:53:52.230" v="1345" actId="20577"/>
        <pc:sldMkLst>
          <pc:docMk/>
          <pc:sldMk cId="2956025344" sldId="816"/>
        </pc:sldMkLst>
      </pc:sldChg>
      <pc:sldChg chg="addSp modSp add mod">
        <pc:chgData name="Damian Gordon" userId="796278f3-970d-4a3b-8137-dc597a054133" providerId="ADAL" clId="{6CCE4A92-1425-4C79-A871-6A63111EAA1F}" dt="2025-02-20T21:55:19.654" v="1356" actId="1076"/>
        <pc:sldMkLst>
          <pc:docMk/>
          <pc:sldMk cId="3887436399" sldId="817"/>
        </pc:sldMkLst>
      </pc:sldChg>
      <pc:sldChg chg="modSp new mod">
        <pc:chgData name="Damian Gordon" userId="796278f3-970d-4a3b-8137-dc597a054133" providerId="ADAL" clId="{6CCE4A92-1425-4C79-A871-6A63111EAA1F}" dt="2025-02-20T20:18:16.338" v="999" actId="20577"/>
        <pc:sldMkLst>
          <pc:docMk/>
          <pc:sldMk cId="3759176806" sldId="818"/>
        </pc:sldMkLst>
        <pc:spChg chg="mod">
          <ac:chgData name="Damian Gordon" userId="796278f3-970d-4a3b-8137-dc597a054133" providerId="ADAL" clId="{6CCE4A92-1425-4C79-A871-6A63111EAA1F}" dt="2025-02-20T15:50:20.806" v="511"/>
          <ac:spMkLst>
            <pc:docMk/>
            <pc:sldMk cId="3759176806" sldId="818"/>
            <ac:spMk id="2" creationId="{F6856317-E743-A8B1-1AC9-2BF82738FCEB}"/>
          </ac:spMkLst>
        </pc:spChg>
        <pc:spChg chg="mod">
          <ac:chgData name="Damian Gordon" userId="796278f3-970d-4a3b-8137-dc597a054133" providerId="ADAL" clId="{6CCE4A92-1425-4C79-A871-6A63111EAA1F}" dt="2025-02-20T20:18:16.338" v="999" actId="20577"/>
          <ac:spMkLst>
            <pc:docMk/>
            <pc:sldMk cId="3759176806" sldId="818"/>
            <ac:spMk id="3" creationId="{76CF9C9F-EE71-3941-5C7D-CB9524257A80}"/>
          </ac:spMkLst>
        </pc:spChg>
      </pc:sldChg>
      <pc:sldChg chg="addSp delSp modSp new mod setBg">
        <pc:chgData name="Damian Gordon" userId="796278f3-970d-4a3b-8137-dc597a054133" providerId="ADAL" clId="{6CCE4A92-1425-4C79-A871-6A63111EAA1F}" dt="2025-02-20T15:56:44.512" v="654" actId="1076"/>
        <pc:sldMkLst>
          <pc:docMk/>
          <pc:sldMk cId="1759339254" sldId="819"/>
        </pc:sldMkLst>
      </pc:sldChg>
      <pc:sldChg chg="addSp modSp new">
        <pc:chgData name="Damian Gordon" userId="796278f3-970d-4a3b-8137-dc597a054133" providerId="ADAL" clId="{6CCE4A92-1425-4C79-A871-6A63111EAA1F}" dt="2025-02-20T15:59:27.715" v="661" actId="14100"/>
        <pc:sldMkLst>
          <pc:docMk/>
          <pc:sldMk cId="4290778671" sldId="820"/>
        </pc:sldMkLst>
      </pc:sldChg>
      <pc:sldChg chg="addSp modSp add mod">
        <pc:chgData name="Damian Gordon" userId="796278f3-970d-4a3b-8137-dc597a054133" providerId="ADAL" clId="{6CCE4A92-1425-4C79-A871-6A63111EAA1F}" dt="2025-02-20T21:15:35.035" v="1280" actId="1036"/>
        <pc:sldMkLst>
          <pc:docMk/>
          <pc:sldMk cId="4114175449" sldId="821"/>
        </pc:sldMkLst>
      </pc:sldChg>
      <pc:sldChg chg="addSp delSp modSp add mod">
        <pc:chgData name="Damian Gordon" userId="796278f3-970d-4a3b-8137-dc597a054133" providerId="ADAL" clId="{6CCE4A92-1425-4C79-A871-6A63111EAA1F}" dt="2025-02-20T16:04:41.456" v="719" actId="1076"/>
        <pc:sldMkLst>
          <pc:docMk/>
          <pc:sldMk cId="534901776" sldId="822"/>
        </pc:sldMkLst>
      </pc:sldChg>
      <pc:sldChg chg="addSp delSp modSp add mod">
        <pc:chgData name="Damian Gordon" userId="796278f3-970d-4a3b-8137-dc597a054133" providerId="ADAL" clId="{6CCE4A92-1425-4C79-A871-6A63111EAA1F}" dt="2025-02-20T16:07:31.616" v="725" actId="1076"/>
        <pc:sldMkLst>
          <pc:docMk/>
          <pc:sldMk cId="2500320996" sldId="823"/>
        </pc:sldMkLst>
      </pc:sldChg>
      <pc:sldChg chg="addSp modSp add mod">
        <pc:chgData name="Damian Gordon" userId="796278f3-970d-4a3b-8137-dc597a054133" providerId="ADAL" clId="{6CCE4A92-1425-4C79-A871-6A63111EAA1F}" dt="2025-02-20T16:11:14.576" v="767" actId="20577"/>
        <pc:sldMkLst>
          <pc:docMk/>
          <pc:sldMk cId="3465403023" sldId="824"/>
        </pc:sldMkLst>
      </pc:sldChg>
      <pc:sldChg chg="modSp add mod">
        <pc:chgData name="Damian Gordon" userId="796278f3-970d-4a3b-8137-dc597a054133" providerId="ADAL" clId="{6CCE4A92-1425-4C79-A871-6A63111EAA1F}" dt="2025-02-20T16:12:17.179" v="815" actId="20577"/>
        <pc:sldMkLst>
          <pc:docMk/>
          <pc:sldMk cId="2430163797" sldId="825"/>
        </pc:sldMkLst>
      </pc:sldChg>
      <pc:sldChg chg="modSp add mod">
        <pc:chgData name="Damian Gordon" userId="796278f3-970d-4a3b-8137-dc597a054133" providerId="ADAL" clId="{6CCE4A92-1425-4C79-A871-6A63111EAA1F}" dt="2025-02-20T16:13:04.211" v="823" actId="404"/>
        <pc:sldMkLst>
          <pc:docMk/>
          <pc:sldMk cId="1201527122" sldId="826"/>
        </pc:sldMkLst>
      </pc:sldChg>
      <pc:sldChg chg="addSp modSp new mod">
        <pc:chgData name="Damian Gordon" userId="796278f3-970d-4a3b-8137-dc597a054133" providerId="ADAL" clId="{6CCE4A92-1425-4C79-A871-6A63111EAA1F}" dt="2025-02-20T16:14:04.363" v="852" actId="20577"/>
        <pc:sldMkLst>
          <pc:docMk/>
          <pc:sldMk cId="3346156494" sldId="827"/>
        </pc:sldMkLst>
      </pc:sldChg>
      <pc:sldChg chg="add del">
        <pc:chgData name="Damian Gordon" userId="796278f3-970d-4a3b-8137-dc597a054133" providerId="ADAL" clId="{6CCE4A92-1425-4C79-A871-6A63111EAA1F}" dt="2025-02-20T18:24:00.565" v="870" actId="47"/>
        <pc:sldMkLst>
          <pc:docMk/>
          <pc:sldMk cId="488162038" sldId="828"/>
        </pc:sldMkLst>
      </pc:sldChg>
      <pc:sldChg chg="addSp modSp new mod ord setBg">
        <pc:chgData name="Damian Gordon" userId="796278f3-970d-4a3b-8137-dc597a054133" providerId="ADAL" clId="{6CCE4A92-1425-4C79-A871-6A63111EAA1F}" dt="2025-02-20T21:07:48.085" v="1243" actId="26606"/>
        <pc:sldMkLst>
          <pc:docMk/>
          <pc:sldMk cId="3252526666" sldId="829"/>
        </pc:sldMkLst>
      </pc:sldChg>
      <pc:sldChg chg="addSp delSp modSp new mod setBg">
        <pc:chgData name="Damian Gordon" userId="796278f3-970d-4a3b-8137-dc597a054133" providerId="ADAL" clId="{6CCE4A92-1425-4C79-A871-6A63111EAA1F}" dt="2025-02-20T21:15:01.671" v="1263" actId="14100"/>
        <pc:sldMkLst>
          <pc:docMk/>
          <pc:sldMk cId="235734406" sldId="830"/>
        </pc:sldMkLst>
      </pc:sldChg>
      <pc:sldChg chg="modSp new mod">
        <pc:chgData name="Damian Gordon" userId="796278f3-970d-4a3b-8137-dc597a054133" providerId="ADAL" clId="{6CCE4A92-1425-4C79-A871-6A63111EAA1F}" dt="2025-02-20T20:22:13.871" v="1238" actId="20577"/>
        <pc:sldMkLst>
          <pc:docMk/>
          <pc:sldMk cId="1521996935" sldId="831"/>
        </pc:sldMkLst>
      </pc:sldChg>
      <pc:sldChg chg="addSp modSp add mod">
        <pc:chgData name="Damian Gordon" userId="796278f3-970d-4a3b-8137-dc597a054133" providerId="ADAL" clId="{6CCE4A92-1425-4C79-A871-6A63111EAA1F}" dt="2025-02-20T21:47:19.576" v="1323" actId="1076"/>
        <pc:sldMkLst>
          <pc:docMk/>
          <pc:sldMk cId="224230650" sldId="832"/>
        </pc:sldMkLst>
      </pc:sldChg>
      <pc:sldChg chg="addSp delSp modSp new mod setBg">
        <pc:chgData name="Damian Gordon" userId="796278f3-970d-4a3b-8137-dc597a054133" providerId="ADAL" clId="{6CCE4A92-1425-4C79-A871-6A63111EAA1F}" dt="2025-02-20T21:54:12.868" v="1350" actId="26606"/>
        <pc:sldMkLst>
          <pc:docMk/>
          <pc:sldMk cId="904677347" sldId="833"/>
        </pc:sldMkLst>
      </pc:sldChg>
      <pc:sldChg chg="addSp delSp modSp new mod setBg setClrOvrMap">
        <pc:chgData name="Damian Gordon" userId="796278f3-970d-4a3b-8137-dc597a054133" providerId="ADAL" clId="{6CCE4A92-1425-4C79-A871-6A63111EAA1F}" dt="2025-02-20T21:56:09.937" v="1375" actId="26606"/>
        <pc:sldMkLst>
          <pc:docMk/>
          <pc:sldMk cId="1055859125" sldId="834"/>
        </pc:sldMkLst>
      </pc:sldChg>
      <pc:sldChg chg="modSp new del mod">
        <pc:chgData name="Damian Gordon" userId="796278f3-970d-4a3b-8137-dc597a054133" providerId="ADAL" clId="{6CCE4A92-1425-4C79-A871-6A63111EAA1F}" dt="2025-02-20T22:10:16.103" v="1592" actId="47"/>
        <pc:sldMkLst>
          <pc:docMk/>
          <pc:sldMk cId="3491048585" sldId="835"/>
        </pc:sldMkLst>
      </pc:sldChg>
      <pc:sldChg chg="delSp add del setBg delDesignElem">
        <pc:chgData name="Damian Gordon" userId="796278f3-970d-4a3b-8137-dc597a054133" providerId="ADAL" clId="{6CCE4A92-1425-4C79-A871-6A63111EAA1F}" dt="2025-02-20T23:38:37.439" v="2065" actId="47"/>
        <pc:sldMkLst>
          <pc:docMk/>
          <pc:sldMk cId="2482411556" sldId="836"/>
        </pc:sldMkLst>
      </pc:sldChg>
      <pc:sldChg chg="delSp modSp add mod setBg delDesignElem">
        <pc:chgData name="Damian Gordon" userId="796278f3-970d-4a3b-8137-dc597a054133" providerId="ADAL" clId="{6CCE4A92-1425-4C79-A871-6A63111EAA1F}" dt="2025-02-20T22:09:25.495" v="1585" actId="20577"/>
        <pc:sldMkLst>
          <pc:docMk/>
          <pc:sldMk cId="2132006865" sldId="837"/>
        </pc:sldMkLst>
      </pc:sldChg>
      <pc:sldChg chg="delSp modSp add mod setBg delDesignElem">
        <pc:chgData name="Damian Gordon" userId="796278f3-970d-4a3b-8137-dc597a054133" providerId="ADAL" clId="{6CCE4A92-1425-4C79-A871-6A63111EAA1F}" dt="2025-02-20T22:15:58.933" v="1823" actId="20577"/>
        <pc:sldMkLst>
          <pc:docMk/>
          <pc:sldMk cId="1716153628" sldId="838"/>
        </pc:sldMkLst>
      </pc:sldChg>
      <pc:sldChg chg="modSp add mod">
        <pc:chgData name="Damian Gordon" userId="796278f3-970d-4a3b-8137-dc597a054133" providerId="ADAL" clId="{6CCE4A92-1425-4C79-A871-6A63111EAA1F}" dt="2025-02-20T22:16:14.341" v="1825" actId="20577"/>
        <pc:sldMkLst>
          <pc:docMk/>
          <pc:sldMk cId="836228300" sldId="839"/>
        </pc:sldMkLst>
      </pc:sldChg>
      <pc:sldChg chg="addSp new mod">
        <pc:chgData name="Damian Gordon" userId="796278f3-970d-4a3b-8137-dc597a054133" providerId="ADAL" clId="{6CCE4A92-1425-4C79-A871-6A63111EAA1F}" dt="2025-02-20T22:41:37.097" v="1827" actId="22"/>
        <pc:sldMkLst>
          <pc:docMk/>
          <pc:sldMk cId="3085037936" sldId="840"/>
        </pc:sldMkLst>
      </pc:sldChg>
      <pc:sldChg chg="addSp delSp modSp add mod ord">
        <pc:chgData name="Damian Gordon" userId="796278f3-970d-4a3b-8137-dc597a054133" providerId="ADAL" clId="{6CCE4A92-1425-4C79-A871-6A63111EAA1F}" dt="2025-02-20T22:44:43.023" v="1853" actId="1076"/>
        <pc:sldMkLst>
          <pc:docMk/>
          <pc:sldMk cId="3860117804" sldId="841"/>
        </pc:sldMkLst>
      </pc:sldChg>
      <pc:sldChg chg="addSp modSp new mod">
        <pc:chgData name="Damian Gordon" userId="796278f3-970d-4a3b-8137-dc597a054133" providerId="ADAL" clId="{6CCE4A92-1425-4C79-A871-6A63111EAA1F}" dt="2025-02-20T22:50:35.171" v="1982" actId="20577"/>
        <pc:sldMkLst>
          <pc:docMk/>
          <pc:sldMk cId="2889683450" sldId="842"/>
        </pc:sldMkLst>
      </pc:sldChg>
      <pc:sldChg chg="modSp add mod">
        <pc:chgData name="Damian Gordon" userId="796278f3-970d-4a3b-8137-dc597a054133" providerId="ADAL" clId="{6CCE4A92-1425-4C79-A871-6A63111EAA1F}" dt="2025-02-20T22:50:30.031" v="1980" actId="20577"/>
        <pc:sldMkLst>
          <pc:docMk/>
          <pc:sldMk cId="1717641255" sldId="843"/>
        </pc:sldMkLst>
      </pc:sldChg>
      <pc:sldChg chg="modSp add mod">
        <pc:chgData name="Damian Gordon" userId="796278f3-970d-4a3b-8137-dc597a054133" providerId="ADAL" clId="{6CCE4A92-1425-4C79-A871-6A63111EAA1F}" dt="2025-02-20T22:50:26.361" v="1979" actId="20577"/>
        <pc:sldMkLst>
          <pc:docMk/>
          <pc:sldMk cId="696355306" sldId="844"/>
        </pc:sldMkLst>
      </pc:sldChg>
      <pc:sldChg chg="modSp add mod">
        <pc:chgData name="Damian Gordon" userId="796278f3-970d-4a3b-8137-dc597a054133" providerId="ADAL" clId="{6CCE4A92-1425-4C79-A871-6A63111EAA1F}" dt="2025-02-20T22:50:19.183" v="1977" actId="20577"/>
        <pc:sldMkLst>
          <pc:docMk/>
          <pc:sldMk cId="288811105" sldId="845"/>
        </pc:sldMkLst>
      </pc:sldChg>
      <pc:sldChg chg="modSp add mod">
        <pc:chgData name="Damian Gordon" userId="796278f3-970d-4a3b-8137-dc597a054133" providerId="ADAL" clId="{6CCE4A92-1425-4C79-A871-6A63111EAA1F}" dt="2025-02-20T23:43:26.907" v="2077" actId="20577"/>
        <pc:sldMkLst>
          <pc:docMk/>
          <pc:sldMk cId="3762559407" sldId="846"/>
        </pc:sldMkLst>
      </pc:sldChg>
      <pc:sldChg chg="modSp add mod">
        <pc:chgData name="Damian Gordon" userId="796278f3-970d-4a3b-8137-dc597a054133" providerId="ADAL" clId="{6CCE4A92-1425-4C79-A871-6A63111EAA1F}" dt="2025-02-20T23:23:44.651" v="1989"/>
        <pc:sldMkLst>
          <pc:docMk/>
          <pc:sldMk cId="394405113" sldId="847"/>
        </pc:sldMkLst>
      </pc:sldChg>
      <pc:sldChg chg="modSp add mod ord">
        <pc:chgData name="Damian Gordon" userId="796278f3-970d-4a3b-8137-dc597a054133" providerId="ADAL" clId="{6CCE4A92-1425-4C79-A871-6A63111EAA1F}" dt="2025-02-20T23:26:01.247" v="1993"/>
        <pc:sldMkLst>
          <pc:docMk/>
          <pc:sldMk cId="4062087987" sldId="848"/>
        </pc:sldMkLst>
      </pc:sldChg>
      <pc:sldChg chg="modSp add mod">
        <pc:chgData name="Damian Gordon" userId="796278f3-970d-4a3b-8137-dc597a054133" providerId="ADAL" clId="{6CCE4A92-1425-4C79-A871-6A63111EAA1F}" dt="2025-02-20T23:26:15.625" v="1995"/>
        <pc:sldMkLst>
          <pc:docMk/>
          <pc:sldMk cId="2319169503" sldId="849"/>
        </pc:sldMkLst>
      </pc:sldChg>
      <pc:sldChg chg="modSp add mod">
        <pc:chgData name="Damian Gordon" userId="796278f3-970d-4a3b-8137-dc597a054133" providerId="ADAL" clId="{6CCE4A92-1425-4C79-A871-6A63111EAA1F}" dt="2025-02-20T23:26:27.486" v="1997"/>
        <pc:sldMkLst>
          <pc:docMk/>
          <pc:sldMk cId="3019719593" sldId="850"/>
        </pc:sldMkLst>
      </pc:sldChg>
      <pc:sldChg chg="modSp add mod">
        <pc:chgData name="Damian Gordon" userId="796278f3-970d-4a3b-8137-dc597a054133" providerId="ADAL" clId="{6CCE4A92-1425-4C79-A871-6A63111EAA1F}" dt="2025-02-20T23:32:59.621" v="2001"/>
        <pc:sldMkLst>
          <pc:docMk/>
          <pc:sldMk cId="170969582" sldId="851"/>
        </pc:sldMkLst>
      </pc:sldChg>
      <pc:sldChg chg="modSp add mod">
        <pc:chgData name="Damian Gordon" userId="796278f3-970d-4a3b-8137-dc597a054133" providerId="ADAL" clId="{6CCE4A92-1425-4C79-A871-6A63111EAA1F}" dt="2025-02-20T23:33:39.098" v="2010" actId="404"/>
        <pc:sldMkLst>
          <pc:docMk/>
          <pc:sldMk cId="1605125866" sldId="852"/>
        </pc:sldMkLst>
      </pc:sldChg>
      <pc:sldChg chg="add del">
        <pc:chgData name="Damian Gordon" userId="796278f3-970d-4a3b-8137-dc597a054133" providerId="ADAL" clId="{6CCE4A92-1425-4C79-A871-6A63111EAA1F}" dt="2025-02-20T23:32:46.791" v="2000" actId="47"/>
        <pc:sldMkLst>
          <pc:docMk/>
          <pc:sldMk cId="2632242129" sldId="852"/>
        </pc:sldMkLst>
      </pc:sldChg>
      <pc:sldChg chg="modSp add mod">
        <pc:chgData name="Damian Gordon" userId="796278f3-970d-4a3b-8137-dc597a054133" providerId="ADAL" clId="{6CCE4A92-1425-4C79-A871-6A63111EAA1F}" dt="2025-02-20T23:34:27.258" v="2017" actId="20577"/>
        <pc:sldMkLst>
          <pc:docMk/>
          <pc:sldMk cId="3973107821" sldId="853"/>
        </pc:sldMkLst>
      </pc:sldChg>
      <pc:sldChg chg="modSp add mod">
        <pc:chgData name="Damian Gordon" userId="796278f3-970d-4a3b-8137-dc597a054133" providerId="ADAL" clId="{6CCE4A92-1425-4C79-A871-6A63111EAA1F}" dt="2025-02-20T23:35:27.743" v="2026"/>
        <pc:sldMkLst>
          <pc:docMk/>
          <pc:sldMk cId="1423518154" sldId="854"/>
        </pc:sldMkLst>
      </pc:sldChg>
      <pc:sldChg chg="modSp add mod ord">
        <pc:chgData name="Damian Gordon" userId="796278f3-970d-4a3b-8137-dc597a054133" providerId="ADAL" clId="{6CCE4A92-1425-4C79-A871-6A63111EAA1F}" dt="2025-02-20T23:44:05.478" v="2079" actId="403"/>
        <pc:sldMkLst>
          <pc:docMk/>
          <pc:sldMk cId="1047483084" sldId="855"/>
        </pc:sldMkLst>
      </pc:sldChg>
      <pc:sldChg chg="modSp add mod">
        <pc:chgData name="Damian Gordon" userId="796278f3-970d-4a3b-8137-dc597a054133" providerId="ADAL" clId="{6CCE4A92-1425-4C79-A871-6A63111EAA1F}" dt="2025-02-20T23:36:25.928" v="2037" actId="20577"/>
        <pc:sldMkLst>
          <pc:docMk/>
          <pc:sldMk cId="1276610831" sldId="856"/>
        </pc:sldMkLst>
      </pc:sldChg>
      <pc:sldChg chg="addSp modSp add mod">
        <pc:chgData name="Damian Gordon" userId="796278f3-970d-4a3b-8137-dc597a054133" providerId="ADAL" clId="{6CCE4A92-1425-4C79-A871-6A63111EAA1F}" dt="2025-02-20T23:40:55.828" v="2076" actId="14100"/>
        <pc:sldMkLst>
          <pc:docMk/>
          <pc:sldMk cId="457972323" sldId="857"/>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EE08603C-C255-494D-8DA8-18BCA53F3055}"/>
    <pc:docChg chg="undo custSel addSld delSld modSld sldOrd">
      <pc:chgData name="Damian Gordon" userId="796278f3-970d-4a3b-8137-dc597a054133" providerId="ADAL" clId="{EE08603C-C255-494D-8DA8-18BCA53F3055}" dt="2025-03-01T09:12:07.201" v="4088" actId="1076"/>
      <pc:docMkLst>
        <pc:docMk/>
      </pc:docMkLst>
      <pc:sldChg chg="addSp delSp modSp mod setBg setClrOvrMap">
        <pc:chgData name="Damian Gordon" userId="796278f3-970d-4a3b-8137-dc597a054133" providerId="ADAL" clId="{EE08603C-C255-494D-8DA8-18BCA53F3055}" dt="2025-02-23T00:45:32.481" v="1904" actId="26606"/>
        <pc:sldMkLst>
          <pc:docMk/>
          <pc:sldMk cId="1941464876" sldId="256"/>
        </pc:sldMkLst>
        <pc:spChg chg="mod">
          <ac:chgData name="Damian Gordon" userId="796278f3-970d-4a3b-8137-dc597a054133" providerId="ADAL" clId="{EE08603C-C255-494D-8DA8-18BCA53F3055}" dt="2025-02-23T00:45:32.481" v="1904" actId="26606"/>
          <ac:spMkLst>
            <pc:docMk/>
            <pc:sldMk cId="1941464876" sldId="256"/>
            <ac:spMk id="2" creationId="{2AFAF802-1FD5-1E70-940A-2DF641692805}"/>
          </ac:spMkLst>
        </pc:spChg>
        <pc:spChg chg="mod">
          <ac:chgData name="Damian Gordon" userId="796278f3-970d-4a3b-8137-dc597a054133" providerId="ADAL" clId="{EE08603C-C255-494D-8DA8-18BCA53F3055}" dt="2025-02-23T00:45:32.481" v="1904" actId="26606"/>
          <ac:spMkLst>
            <pc:docMk/>
            <pc:sldMk cId="1941464876" sldId="256"/>
            <ac:spMk id="3" creationId="{35C6E67C-6691-6E69-516C-2202AB658EDF}"/>
          </ac:spMkLst>
        </pc:spChg>
        <pc:spChg chg="add del">
          <ac:chgData name="Damian Gordon" userId="796278f3-970d-4a3b-8137-dc597a054133" providerId="ADAL" clId="{EE08603C-C255-494D-8DA8-18BCA53F3055}" dt="2025-02-23T00:45:32.481" v="1904" actId="26606"/>
          <ac:spMkLst>
            <pc:docMk/>
            <pc:sldMk cId="1941464876" sldId="256"/>
            <ac:spMk id="19" creationId="{9B7AD9F6-8CE7-4299-8FC6-328F4DCD3FF9}"/>
          </ac:spMkLst>
        </pc:spChg>
        <pc:spChg chg="add del">
          <ac:chgData name="Damian Gordon" userId="796278f3-970d-4a3b-8137-dc597a054133" providerId="ADAL" clId="{EE08603C-C255-494D-8DA8-18BCA53F3055}" dt="2025-02-23T00:45:32.481" v="1904" actId="26606"/>
          <ac:spMkLst>
            <pc:docMk/>
            <pc:sldMk cId="1941464876" sldId="256"/>
            <ac:spMk id="21" creationId="{F49775AF-8896-43EE-92C6-83497D6DC56F}"/>
          </ac:spMkLst>
        </pc:spChg>
        <pc:picChg chg="mod ord">
          <ac:chgData name="Damian Gordon" userId="796278f3-970d-4a3b-8137-dc597a054133" providerId="ADAL" clId="{EE08603C-C255-494D-8DA8-18BCA53F3055}" dt="2025-02-23T00:45:32.481" v="1904" actId="26606"/>
          <ac:picMkLst>
            <pc:docMk/>
            <pc:sldMk cId="1941464876" sldId="256"/>
            <ac:picMk id="20" creationId="{65E8A76B-89BE-1085-877A-29A93E07C244}"/>
          </ac:picMkLst>
        </pc:picChg>
      </pc:sldChg>
      <pc:sldChg chg="del">
        <pc:chgData name="Damian Gordon" userId="796278f3-970d-4a3b-8137-dc597a054133" providerId="ADAL" clId="{EE08603C-C255-494D-8DA8-18BCA53F3055}" dt="2025-02-22T23:14:28.482" v="1203" actId="47"/>
        <pc:sldMkLst>
          <pc:docMk/>
          <pc:sldMk cId="259505143" sldId="334"/>
        </pc:sldMkLst>
      </pc:sldChg>
      <pc:sldChg chg="del">
        <pc:chgData name="Damian Gordon" userId="796278f3-970d-4a3b-8137-dc597a054133" providerId="ADAL" clId="{EE08603C-C255-494D-8DA8-18BCA53F3055}" dt="2025-02-22T23:14:28.482" v="1203" actId="47"/>
        <pc:sldMkLst>
          <pc:docMk/>
          <pc:sldMk cId="0" sldId="490"/>
        </pc:sldMkLst>
      </pc:sldChg>
      <pc:sldChg chg="del">
        <pc:chgData name="Damian Gordon" userId="796278f3-970d-4a3b-8137-dc597a054133" providerId="ADAL" clId="{EE08603C-C255-494D-8DA8-18BCA53F3055}" dt="2025-02-22T23:14:28.482" v="1203" actId="47"/>
        <pc:sldMkLst>
          <pc:docMk/>
          <pc:sldMk cId="0" sldId="502"/>
        </pc:sldMkLst>
      </pc:sldChg>
      <pc:sldChg chg="add">
        <pc:chgData name="Damian Gordon" userId="796278f3-970d-4a3b-8137-dc597a054133" providerId="ADAL" clId="{EE08603C-C255-494D-8DA8-18BCA53F3055}" dt="2025-02-23T01:26:55.678" v="2797"/>
        <pc:sldMkLst>
          <pc:docMk/>
          <pc:sldMk cId="154579201" sldId="503"/>
        </pc:sldMkLst>
      </pc:sldChg>
      <pc:sldChg chg="del">
        <pc:chgData name="Damian Gordon" userId="796278f3-970d-4a3b-8137-dc597a054133" providerId="ADAL" clId="{EE08603C-C255-494D-8DA8-18BCA53F3055}" dt="2025-02-22T22:02:36.392" v="441" actId="47"/>
        <pc:sldMkLst>
          <pc:docMk/>
          <pc:sldMk cId="334930050" sldId="672"/>
        </pc:sldMkLst>
      </pc:sldChg>
      <pc:sldChg chg="addSp delSp modSp mod">
        <pc:chgData name="Damian Gordon" userId="796278f3-970d-4a3b-8137-dc597a054133" providerId="ADAL" clId="{EE08603C-C255-494D-8DA8-18BCA53F3055}" dt="2025-02-22T23:21:37.122" v="1259"/>
        <pc:sldMkLst>
          <pc:docMk/>
          <pc:sldMk cId="2643554280" sldId="759"/>
        </pc:sldMkLst>
        <pc:spChg chg="mod">
          <ac:chgData name="Damian Gordon" userId="796278f3-970d-4a3b-8137-dc597a054133" providerId="ADAL" clId="{EE08603C-C255-494D-8DA8-18BCA53F3055}" dt="2025-02-22T19:57:16.588" v="88" actId="20577"/>
          <ac:spMkLst>
            <pc:docMk/>
            <pc:sldMk cId="2643554280" sldId="759"/>
            <ac:spMk id="2" creationId="{77E76427-2E25-5167-B56E-A8874A213A72}"/>
          </ac:spMkLst>
        </pc:spChg>
        <pc:spChg chg="mod">
          <ac:chgData name="Damian Gordon" userId="796278f3-970d-4a3b-8137-dc597a054133" providerId="ADAL" clId="{EE08603C-C255-494D-8DA8-18BCA53F3055}" dt="2025-02-22T23:21:37.122" v="1259"/>
          <ac:spMkLst>
            <pc:docMk/>
            <pc:sldMk cId="2643554280" sldId="759"/>
            <ac:spMk id="3" creationId="{CC0B1536-7A87-4A86-4330-AAD31A33C5A5}"/>
          </ac:spMkLst>
        </pc:spChg>
        <pc:spChg chg="add">
          <ac:chgData name="Damian Gordon" userId="796278f3-970d-4a3b-8137-dc597a054133" providerId="ADAL" clId="{EE08603C-C255-494D-8DA8-18BCA53F3055}" dt="2025-02-22T19:57:13.558" v="86" actId="26606"/>
          <ac:spMkLst>
            <pc:docMk/>
            <pc:sldMk cId="2643554280" sldId="759"/>
            <ac:spMk id="2062" creationId="{100EDD19-6802-4EC3-95CE-CFFAB042CFD6}"/>
          </ac:spMkLst>
        </pc:spChg>
        <pc:spChg chg="add">
          <ac:chgData name="Damian Gordon" userId="796278f3-970d-4a3b-8137-dc597a054133" providerId="ADAL" clId="{EE08603C-C255-494D-8DA8-18BCA53F3055}" dt="2025-02-22T19:57:13.558" v="86" actId="26606"/>
          <ac:spMkLst>
            <pc:docMk/>
            <pc:sldMk cId="2643554280" sldId="759"/>
            <ac:spMk id="2064" creationId="{DB17E863-922E-4C26-BD64-E8FD41D28661}"/>
          </ac:spMkLst>
        </pc:spChg>
      </pc:sldChg>
      <pc:sldChg chg="del">
        <pc:chgData name="Damian Gordon" userId="796278f3-970d-4a3b-8137-dc597a054133" providerId="ADAL" clId="{EE08603C-C255-494D-8DA8-18BCA53F3055}" dt="2025-02-22T23:14:28.482" v="1203" actId="47"/>
        <pc:sldMkLst>
          <pc:docMk/>
          <pc:sldMk cId="1854702643" sldId="761"/>
        </pc:sldMkLst>
      </pc:sldChg>
      <pc:sldChg chg="addSp delSp modSp mod">
        <pc:chgData name="Damian Gordon" userId="796278f3-970d-4a3b-8137-dc597a054133" providerId="ADAL" clId="{EE08603C-C255-494D-8DA8-18BCA53F3055}" dt="2025-02-22T19:55:57.403" v="63" actId="14100"/>
        <pc:sldMkLst>
          <pc:docMk/>
          <pc:sldMk cId="2352174187" sldId="780"/>
        </pc:sldMkLst>
        <pc:spChg chg="mod">
          <ac:chgData name="Damian Gordon" userId="796278f3-970d-4a3b-8137-dc597a054133" providerId="ADAL" clId="{EE08603C-C255-494D-8DA8-18BCA53F3055}" dt="2025-02-22T19:52:09.888" v="40" actId="27636"/>
          <ac:spMkLst>
            <pc:docMk/>
            <pc:sldMk cId="2352174187" sldId="780"/>
            <ac:spMk id="2" creationId="{231396AD-FB7A-ED16-D473-609D834B1BCB}"/>
          </ac:spMkLst>
        </pc:spChg>
        <pc:spChg chg="mod">
          <ac:chgData name="Damian Gordon" userId="796278f3-970d-4a3b-8137-dc597a054133" providerId="ADAL" clId="{EE08603C-C255-494D-8DA8-18BCA53F3055}" dt="2025-02-22T19:55:57.403" v="63" actId="14100"/>
          <ac:spMkLst>
            <pc:docMk/>
            <pc:sldMk cId="2352174187" sldId="780"/>
            <ac:spMk id="3" creationId="{29FA413F-16FC-6A87-2761-DCCB1ADE917B}"/>
          </ac:spMkLst>
        </pc:spChg>
        <pc:spChg chg="add">
          <ac:chgData name="Damian Gordon" userId="796278f3-970d-4a3b-8137-dc597a054133" providerId="ADAL" clId="{EE08603C-C255-494D-8DA8-18BCA53F3055}" dt="2025-02-22T19:55:49.461" v="60" actId="26606"/>
          <ac:spMkLst>
            <pc:docMk/>
            <pc:sldMk cId="2352174187" sldId="780"/>
            <ac:spMk id="1045" creationId="{F13C74B1-5B17-4795-BED0-7140497B445A}"/>
          </ac:spMkLst>
        </pc:spChg>
        <pc:spChg chg="add">
          <ac:chgData name="Damian Gordon" userId="796278f3-970d-4a3b-8137-dc597a054133" providerId="ADAL" clId="{EE08603C-C255-494D-8DA8-18BCA53F3055}" dt="2025-02-22T19:55:49.461" v="60" actId="26606"/>
          <ac:spMkLst>
            <pc:docMk/>
            <pc:sldMk cId="2352174187" sldId="780"/>
            <ac:spMk id="1047" creationId="{D4974D33-8DC5-464E-8C6D-BE58F0669C17}"/>
          </ac:spMkLst>
        </pc:spChg>
        <pc:picChg chg="add del mod ord">
          <ac:chgData name="Damian Gordon" userId="796278f3-970d-4a3b-8137-dc597a054133" providerId="ADAL" clId="{EE08603C-C255-494D-8DA8-18BCA53F3055}" dt="2025-02-22T19:55:49.461" v="60" actId="26606"/>
          <ac:picMkLst>
            <pc:docMk/>
            <pc:sldMk cId="2352174187" sldId="780"/>
            <ac:picMk id="5" creationId="{29918FC2-9059-F956-4F23-D0F47FBED469}"/>
          </ac:picMkLst>
        </pc:picChg>
      </pc:sldChg>
      <pc:sldChg chg="del">
        <pc:chgData name="Damian Gordon" userId="796278f3-970d-4a3b-8137-dc597a054133" providerId="ADAL" clId="{EE08603C-C255-494D-8DA8-18BCA53F3055}" dt="2025-02-22T23:14:28.482" v="1203" actId="47"/>
        <pc:sldMkLst>
          <pc:docMk/>
          <pc:sldMk cId="0" sldId="800"/>
        </pc:sldMkLst>
      </pc:sldChg>
      <pc:sldChg chg="del">
        <pc:chgData name="Damian Gordon" userId="796278f3-970d-4a3b-8137-dc597a054133" providerId="ADAL" clId="{EE08603C-C255-494D-8DA8-18BCA53F3055}" dt="2025-02-22T23:14:28.482" v="1203" actId="47"/>
        <pc:sldMkLst>
          <pc:docMk/>
          <pc:sldMk cId="0" sldId="801"/>
        </pc:sldMkLst>
      </pc:sldChg>
      <pc:sldChg chg="del">
        <pc:chgData name="Damian Gordon" userId="796278f3-970d-4a3b-8137-dc597a054133" providerId="ADAL" clId="{EE08603C-C255-494D-8DA8-18BCA53F3055}" dt="2025-02-22T23:14:28.482" v="1203" actId="47"/>
        <pc:sldMkLst>
          <pc:docMk/>
          <pc:sldMk cId="0" sldId="802"/>
        </pc:sldMkLst>
      </pc:sldChg>
      <pc:sldChg chg="del">
        <pc:chgData name="Damian Gordon" userId="796278f3-970d-4a3b-8137-dc597a054133" providerId="ADAL" clId="{EE08603C-C255-494D-8DA8-18BCA53F3055}" dt="2025-02-22T23:14:28.482" v="1203" actId="47"/>
        <pc:sldMkLst>
          <pc:docMk/>
          <pc:sldMk cId="0" sldId="803"/>
        </pc:sldMkLst>
      </pc:sldChg>
      <pc:sldChg chg="del">
        <pc:chgData name="Damian Gordon" userId="796278f3-970d-4a3b-8137-dc597a054133" providerId="ADAL" clId="{EE08603C-C255-494D-8DA8-18BCA53F3055}" dt="2025-02-22T23:14:28.482" v="1203" actId="47"/>
        <pc:sldMkLst>
          <pc:docMk/>
          <pc:sldMk cId="0" sldId="804"/>
        </pc:sldMkLst>
      </pc:sldChg>
      <pc:sldChg chg="del">
        <pc:chgData name="Damian Gordon" userId="796278f3-970d-4a3b-8137-dc597a054133" providerId="ADAL" clId="{EE08603C-C255-494D-8DA8-18BCA53F3055}" dt="2025-02-22T23:14:28.482" v="1203" actId="47"/>
        <pc:sldMkLst>
          <pc:docMk/>
          <pc:sldMk cId="312671590" sldId="806"/>
        </pc:sldMkLst>
      </pc:sldChg>
      <pc:sldChg chg="del">
        <pc:chgData name="Damian Gordon" userId="796278f3-970d-4a3b-8137-dc597a054133" providerId="ADAL" clId="{EE08603C-C255-494D-8DA8-18BCA53F3055}" dt="2025-02-22T23:14:28.482" v="1203" actId="47"/>
        <pc:sldMkLst>
          <pc:docMk/>
          <pc:sldMk cId="2633064461" sldId="807"/>
        </pc:sldMkLst>
      </pc:sldChg>
      <pc:sldChg chg="del">
        <pc:chgData name="Damian Gordon" userId="796278f3-970d-4a3b-8137-dc597a054133" providerId="ADAL" clId="{EE08603C-C255-494D-8DA8-18BCA53F3055}" dt="2025-02-22T23:14:28.482" v="1203" actId="47"/>
        <pc:sldMkLst>
          <pc:docMk/>
          <pc:sldMk cId="727931165" sldId="808"/>
        </pc:sldMkLst>
      </pc:sldChg>
      <pc:sldChg chg="del">
        <pc:chgData name="Damian Gordon" userId="796278f3-970d-4a3b-8137-dc597a054133" providerId="ADAL" clId="{EE08603C-C255-494D-8DA8-18BCA53F3055}" dt="2025-02-22T23:14:28.482" v="1203" actId="47"/>
        <pc:sldMkLst>
          <pc:docMk/>
          <pc:sldMk cId="4121602817" sldId="809"/>
        </pc:sldMkLst>
      </pc:sldChg>
      <pc:sldChg chg="del">
        <pc:chgData name="Damian Gordon" userId="796278f3-970d-4a3b-8137-dc597a054133" providerId="ADAL" clId="{EE08603C-C255-494D-8DA8-18BCA53F3055}" dt="2025-02-22T23:14:28.482" v="1203" actId="47"/>
        <pc:sldMkLst>
          <pc:docMk/>
          <pc:sldMk cId="273884291" sldId="810"/>
        </pc:sldMkLst>
      </pc:sldChg>
      <pc:sldChg chg="del">
        <pc:chgData name="Damian Gordon" userId="796278f3-970d-4a3b-8137-dc597a054133" providerId="ADAL" clId="{EE08603C-C255-494D-8DA8-18BCA53F3055}" dt="2025-02-22T23:14:28.482" v="1203" actId="47"/>
        <pc:sldMkLst>
          <pc:docMk/>
          <pc:sldMk cId="1150466975" sldId="811"/>
        </pc:sldMkLst>
      </pc:sldChg>
      <pc:sldChg chg="del">
        <pc:chgData name="Damian Gordon" userId="796278f3-970d-4a3b-8137-dc597a054133" providerId="ADAL" clId="{EE08603C-C255-494D-8DA8-18BCA53F3055}" dt="2025-02-22T23:14:28.482" v="1203" actId="47"/>
        <pc:sldMkLst>
          <pc:docMk/>
          <pc:sldMk cId="2693268615" sldId="812"/>
        </pc:sldMkLst>
      </pc:sldChg>
      <pc:sldChg chg="del">
        <pc:chgData name="Damian Gordon" userId="796278f3-970d-4a3b-8137-dc597a054133" providerId="ADAL" clId="{EE08603C-C255-494D-8DA8-18BCA53F3055}" dt="2025-02-22T23:14:28.482" v="1203" actId="47"/>
        <pc:sldMkLst>
          <pc:docMk/>
          <pc:sldMk cId="169689337" sldId="813"/>
        </pc:sldMkLst>
      </pc:sldChg>
      <pc:sldChg chg="del">
        <pc:chgData name="Damian Gordon" userId="796278f3-970d-4a3b-8137-dc597a054133" providerId="ADAL" clId="{EE08603C-C255-494D-8DA8-18BCA53F3055}" dt="2025-02-22T23:14:28.482" v="1203" actId="47"/>
        <pc:sldMkLst>
          <pc:docMk/>
          <pc:sldMk cId="354461311" sldId="814"/>
        </pc:sldMkLst>
      </pc:sldChg>
      <pc:sldChg chg="del">
        <pc:chgData name="Damian Gordon" userId="796278f3-970d-4a3b-8137-dc597a054133" providerId="ADAL" clId="{EE08603C-C255-494D-8DA8-18BCA53F3055}" dt="2025-02-22T23:14:28.482" v="1203" actId="47"/>
        <pc:sldMkLst>
          <pc:docMk/>
          <pc:sldMk cId="2541699720" sldId="815"/>
        </pc:sldMkLst>
      </pc:sldChg>
      <pc:sldChg chg="del">
        <pc:chgData name="Damian Gordon" userId="796278f3-970d-4a3b-8137-dc597a054133" providerId="ADAL" clId="{EE08603C-C255-494D-8DA8-18BCA53F3055}" dt="2025-02-22T23:14:28.482" v="1203" actId="47"/>
        <pc:sldMkLst>
          <pc:docMk/>
          <pc:sldMk cId="2956025344" sldId="816"/>
        </pc:sldMkLst>
      </pc:sldChg>
      <pc:sldChg chg="del">
        <pc:chgData name="Damian Gordon" userId="796278f3-970d-4a3b-8137-dc597a054133" providerId="ADAL" clId="{EE08603C-C255-494D-8DA8-18BCA53F3055}" dt="2025-02-22T23:14:28.482" v="1203" actId="47"/>
        <pc:sldMkLst>
          <pc:docMk/>
          <pc:sldMk cId="3887436399" sldId="817"/>
        </pc:sldMkLst>
      </pc:sldChg>
      <pc:sldChg chg="modSp mod">
        <pc:chgData name="Damian Gordon" userId="796278f3-970d-4a3b-8137-dc597a054133" providerId="ADAL" clId="{EE08603C-C255-494D-8DA8-18BCA53F3055}" dt="2025-02-22T22:03:50.102" v="453" actId="20577"/>
        <pc:sldMkLst>
          <pc:docMk/>
          <pc:sldMk cId="3759176806" sldId="818"/>
        </pc:sldMkLst>
        <pc:spChg chg="mod">
          <ac:chgData name="Damian Gordon" userId="796278f3-970d-4a3b-8137-dc597a054133" providerId="ADAL" clId="{EE08603C-C255-494D-8DA8-18BCA53F3055}" dt="2025-02-22T20:00:12.345" v="93"/>
          <ac:spMkLst>
            <pc:docMk/>
            <pc:sldMk cId="3759176806" sldId="818"/>
            <ac:spMk id="2" creationId="{F6856317-E743-A8B1-1AC9-2BF82738FCEB}"/>
          </ac:spMkLst>
        </pc:spChg>
        <pc:spChg chg="mod">
          <ac:chgData name="Damian Gordon" userId="796278f3-970d-4a3b-8137-dc597a054133" providerId="ADAL" clId="{EE08603C-C255-494D-8DA8-18BCA53F3055}" dt="2025-02-22T22:03:50.102" v="453" actId="20577"/>
          <ac:spMkLst>
            <pc:docMk/>
            <pc:sldMk cId="3759176806" sldId="818"/>
            <ac:spMk id="3" creationId="{76CF9C9F-EE71-3941-5C7D-CB9524257A80}"/>
          </ac:spMkLst>
        </pc:spChg>
      </pc:sldChg>
      <pc:sldChg chg="del">
        <pc:chgData name="Damian Gordon" userId="796278f3-970d-4a3b-8137-dc597a054133" providerId="ADAL" clId="{EE08603C-C255-494D-8DA8-18BCA53F3055}" dt="2025-02-22T23:14:28.482" v="1203" actId="47"/>
        <pc:sldMkLst>
          <pc:docMk/>
          <pc:sldMk cId="1759339254" sldId="819"/>
        </pc:sldMkLst>
      </pc:sldChg>
      <pc:sldChg chg="del">
        <pc:chgData name="Damian Gordon" userId="796278f3-970d-4a3b-8137-dc597a054133" providerId="ADAL" clId="{EE08603C-C255-494D-8DA8-18BCA53F3055}" dt="2025-02-22T23:14:28.482" v="1203" actId="47"/>
        <pc:sldMkLst>
          <pc:docMk/>
          <pc:sldMk cId="4290778671" sldId="820"/>
        </pc:sldMkLst>
      </pc:sldChg>
      <pc:sldChg chg="del">
        <pc:chgData name="Damian Gordon" userId="796278f3-970d-4a3b-8137-dc597a054133" providerId="ADAL" clId="{EE08603C-C255-494D-8DA8-18BCA53F3055}" dt="2025-02-22T23:14:28.482" v="1203" actId="47"/>
        <pc:sldMkLst>
          <pc:docMk/>
          <pc:sldMk cId="4114175449" sldId="821"/>
        </pc:sldMkLst>
      </pc:sldChg>
      <pc:sldChg chg="del">
        <pc:chgData name="Damian Gordon" userId="796278f3-970d-4a3b-8137-dc597a054133" providerId="ADAL" clId="{EE08603C-C255-494D-8DA8-18BCA53F3055}" dt="2025-02-22T23:14:28.482" v="1203" actId="47"/>
        <pc:sldMkLst>
          <pc:docMk/>
          <pc:sldMk cId="534901776" sldId="822"/>
        </pc:sldMkLst>
      </pc:sldChg>
      <pc:sldChg chg="del">
        <pc:chgData name="Damian Gordon" userId="796278f3-970d-4a3b-8137-dc597a054133" providerId="ADAL" clId="{EE08603C-C255-494D-8DA8-18BCA53F3055}" dt="2025-02-22T23:14:28.482" v="1203" actId="47"/>
        <pc:sldMkLst>
          <pc:docMk/>
          <pc:sldMk cId="2500320996" sldId="823"/>
        </pc:sldMkLst>
      </pc:sldChg>
      <pc:sldChg chg="del">
        <pc:chgData name="Damian Gordon" userId="796278f3-970d-4a3b-8137-dc597a054133" providerId="ADAL" clId="{EE08603C-C255-494D-8DA8-18BCA53F3055}" dt="2025-02-22T23:14:28.482" v="1203" actId="47"/>
        <pc:sldMkLst>
          <pc:docMk/>
          <pc:sldMk cId="3465403023" sldId="824"/>
        </pc:sldMkLst>
      </pc:sldChg>
      <pc:sldChg chg="del">
        <pc:chgData name="Damian Gordon" userId="796278f3-970d-4a3b-8137-dc597a054133" providerId="ADAL" clId="{EE08603C-C255-494D-8DA8-18BCA53F3055}" dt="2025-02-22T23:14:28.482" v="1203" actId="47"/>
        <pc:sldMkLst>
          <pc:docMk/>
          <pc:sldMk cId="2430163797" sldId="825"/>
        </pc:sldMkLst>
      </pc:sldChg>
      <pc:sldChg chg="del">
        <pc:chgData name="Damian Gordon" userId="796278f3-970d-4a3b-8137-dc597a054133" providerId="ADAL" clId="{EE08603C-C255-494D-8DA8-18BCA53F3055}" dt="2025-02-22T23:14:28.482" v="1203" actId="47"/>
        <pc:sldMkLst>
          <pc:docMk/>
          <pc:sldMk cId="1201527122" sldId="826"/>
        </pc:sldMkLst>
      </pc:sldChg>
      <pc:sldChg chg="del">
        <pc:chgData name="Damian Gordon" userId="796278f3-970d-4a3b-8137-dc597a054133" providerId="ADAL" clId="{EE08603C-C255-494D-8DA8-18BCA53F3055}" dt="2025-02-22T23:14:28.482" v="1203" actId="47"/>
        <pc:sldMkLst>
          <pc:docMk/>
          <pc:sldMk cId="3346156494" sldId="827"/>
        </pc:sldMkLst>
      </pc:sldChg>
      <pc:sldChg chg="del">
        <pc:chgData name="Damian Gordon" userId="796278f3-970d-4a3b-8137-dc597a054133" providerId="ADAL" clId="{EE08603C-C255-494D-8DA8-18BCA53F3055}" dt="2025-02-22T23:14:28.482" v="1203" actId="47"/>
        <pc:sldMkLst>
          <pc:docMk/>
          <pc:sldMk cId="3252526666" sldId="829"/>
        </pc:sldMkLst>
      </pc:sldChg>
      <pc:sldChg chg="del">
        <pc:chgData name="Damian Gordon" userId="796278f3-970d-4a3b-8137-dc597a054133" providerId="ADAL" clId="{EE08603C-C255-494D-8DA8-18BCA53F3055}" dt="2025-02-22T23:14:28.482" v="1203" actId="47"/>
        <pc:sldMkLst>
          <pc:docMk/>
          <pc:sldMk cId="235734406" sldId="830"/>
        </pc:sldMkLst>
      </pc:sldChg>
      <pc:sldChg chg="del">
        <pc:chgData name="Damian Gordon" userId="796278f3-970d-4a3b-8137-dc597a054133" providerId="ADAL" clId="{EE08603C-C255-494D-8DA8-18BCA53F3055}" dt="2025-02-22T23:14:28.482" v="1203" actId="47"/>
        <pc:sldMkLst>
          <pc:docMk/>
          <pc:sldMk cId="1521996935" sldId="831"/>
        </pc:sldMkLst>
      </pc:sldChg>
      <pc:sldChg chg="del">
        <pc:chgData name="Damian Gordon" userId="796278f3-970d-4a3b-8137-dc597a054133" providerId="ADAL" clId="{EE08603C-C255-494D-8DA8-18BCA53F3055}" dt="2025-02-22T23:14:28.482" v="1203" actId="47"/>
        <pc:sldMkLst>
          <pc:docMk/>
          <pc:sldMk cId="224230650" sldId="832"/>
        </pc:sldMkLst>
      </pc:sldChg>
      <pc:sldChg chg="del">
        <pc:chgData name="Damian Gordon" userId="796278f3-970d-4a3b-8137-dc597a054133" providerId="ADAL" clId="{EE08603C-C255-494D-8DA8-18BCA53F3055}" dt="2025-02-22T23:14:28.482" v="1203" actId="47"/>
        <pc:sldMkLst>
          <pc:docMk/>
          <pc:sldMk cId="904677347" sldId="833"/>
        </pc:sldMkLst>
      </pc:sldChg>
      <pc:sldChg chg="del">
        <pc:chgData name="Damian Gordon" userId="796278f3-970d-4a3b-8137-dc597a054133" providerId="ADAL" clId="{EE08603C-C255-494D-8DA8-18BCA53F3055}" dt="2025-02-22T23:14:28.482" v="1203" actId="47"/>
        <pc:sldMkLst>
          <pc:docMk/>
          <pc:sldMk cId="1055859125" sldId="834"/>
        </pc:sldMkLst>
      </pc:sldChg>
      <pc:sldChg chg="del">
        <pc:chgData name="Damian Gordon" userId="796278f3-970d-4a3b-8137-dc597a054133" providerId="ADAL" clId="{EE08603C-C255-494D-8DA8-18BCA53F3055}" dt="2025-02-22T23:14:28.482" v="1203" actId="47"/>
        <pc:sldMkLst>
          <pc:docMk/>
          <pc:sldMk cId="2132006865" sldId="837"/>
        </pc:sldMkLst>
      </pc:sldChg>
      <pc:sldChg chg="del">
        <pc:chgData name="Damian Gordon" userId="796278f3-970d-4a3b-8137-dc597a054133" providerId="ADAL" clId="{EE08603C-C255-494D-8DA8-18BCA53F3055}" dt="2025-02-22T23:14:28.482" v="1203" actId="47"/>
        <pc:sldMkLst>
          <pc:docMk/>
          <pc:sldMk cId="1716153628" sldId="838"/>
        </pc:sldMkLst>
      </pc:sldChg>
      <pc:sldChg chg="del">
        <pc:chgData name="Damian Gordon" userId="796278f3-970d-4a3b-8137-dc597a054133" providerId="ADAL" clId="{EE08603C-C255-494D-8DA8-18BCA53F3055}" dt="2025-02-22T23:14:28.482" v="1203" actId="47"/>
        <pc:sldMkLst>
          <pc:docMk/>
          <pc:sldMk cId="836228300" sldId="839"/>
        </pc:sldMkLst>
      </pc:sldChg>
      <pc:sldChg chg="del">
        <pc:chgData name="Damian Gordon" userId="796278f3-970d-4a3b-8137-dc597a054133" providerId="ADAL" clId="{EE08603C-C255-494D-8DA8-18BCA53F3055}" dt="2025-02-22T23:14:28.482" v="1203" actId="47"/>
        <pc:sldMkLst>
          <pc:docMk/>
          <pc:sldMk cId="3085037936" sldId="840"/>
        </pc:sldMkLst>
      </pc:sldChg>
      <pc:sldChg chg="del">
        <pc:chgData name="Damian Gordon" userId="796278f3-970d-4a3b-8137-dc597a054133" providerId="ADAL" clId="{EE08603C-C255-494D-8DA8-18BCA53F3055}" dt="2025-02-22T23:14:28.482" v="1203" actId="47"/>
        <pc:sldMkLst>
          <pc:docMk/>
          <pc:sldMk cId="3860117804" sldId="841"/>
        </pc:sldMkLst>
      </pc:sldChg>
      <pc:sldChg chg="del">
        <pc:chgData name="Damian Gordon" userId="796278f3-970d-4a3b-8137-dc597a054133" providerId="ADAL" clId="{EE08603C-C255-494D-8DA8-18BCA53F3055}" dt="2025-02-22T23:14:28.482" v="1203" actId="47"/>
        <pc:sldMkLst>
          <pc:docMk/>
          <pc:sldMk cId="2889683450" sldId="842"/>
        </pc:sldMkLst>
      </pc:sldChg>
      <pc:sldChg chg="del">
        <pc:chgData name="Damian Gordon" userId="796278f3-970d-4a3b-8137-dc597a054133" providerId="ADAL" clId="{EE08603C-C255-494D-8DA8-18BCA53F3055}" dt="2025-02-22T23:14:28.482" v="1203" actId="47"/>
        <pc:sldMkLst>
          <pc:docMk/>
          <pc:sldMk cId="1717641255" sldId="843"/>
        </pc:sldMkLst>
      </pc:sldChg>
      <pc:sldChg chg="del">
        <pc:chgData name="Damian Gordon" userId="796278f3-970d-4a3b-8137-dc597a054133" providerId="ADAL" clId="{EE08603C-C255-494D-8DA8-18BCA53F3055}" dt="2025-02-22T23:14:28.482" v="1203" actId="47"/>
        <pc:sldMkLst>
          <pc:docMk/>
          <pc:sldMk cId="696355306" sldId="844"/>
        </pc:sldMkLst>
      </pc:sldChg>
      <pc:sldChg chg="del">
        <pc:chgData name="Damian Gordon" userId="796278f3-970d-4a3b-8137-dc597a054133" providerId="ADAL" clId="{EE08603C-C255-494D-8DA8-18BCA53F3055}" dt="2025-02-22T23:14:28.482" v="1203" actId="47"/>
        <pc:sldMkLst>
          <pc:docMk/>
          <pc:sldMk cId="288811105" sldId="845"/>
        </pc:sldMkLst>
      </pc:sldChg>
      <pc:sldChg chg="del">
        <pc:chgData name="Damian Gordon" userId="796278f3-970d-4a3b-8137-dc597a054133" providerId="ADAL" clId="{EE08603C-C255-494D-8DA8-18BCA53F3055}" dt="2025-02-22T23:14:28.482" v="1203" actId="47"/>
        <pc:sldMkLst>
          <pc:docMk/>
          <pc:sldMk cId="3762559407" sldId="846"/>
        </pc:sldMkLst>
      </pc:sldChg>
      <pc:sldChg chg="del">
        <pc:chgData name="Damian Gordon" userId="796278f3-970d-4a3b-8137-dc597a054133" providerId="ADAL" clId="{EE08603C-C255-494D-8DA8-18BCA53F3055}" dt="2025-02-22T23:14:28.482" v="1203" actId="47"/>
        <pc:sldMkLst>
          <pc:docMk/>
          <pc:sldMk cId="394405113" sldId="847"/>
        </pc:sldMkLst>
      </pc:sldChg>
      <pc:sldChg chg="del">
        <pc:chgData name="Damian Gordon" userId="796278f3-970d-4a3b-8137-dc597a054133" providerId="ADAL" clId="{EE08603C-C255-494D-8DA8-18BCA53F3055}" dt="2025-02-22T23:14:28.482" v="1203" actId="47"/>
        <pc:sldMkLst>
          <pc:docMk/>
          <pc:sldMk cId="4062087987" sldId="848"/>
        </pc:sldMkLst>
      </pc:sldChg>
      <pc:sldChg chg="del">
        <pc:chgData name="Damian Gordon" userId="796278f3-970d-4a3b-8137-dc597a054133" providerId="ADAL" clId="{EE08603C-C255-494D-8DA8-18BCA53F3055}" dt="2025-02-22T23:14:28.482" v="1203" actId="47"/>
        <pc:sldMkLst>
          <pc:docMk/>
          <pc:sldMk cId="2319169503" sldId="849"/>
        </pc:sldMkLst>
      </pc:sldChg>
      <pc:sldChg chg="del">
        <pc:chgData name="Damian Gordon" userId="796278f3-970d-4a3b-8137-dc597a054133" providerId="ADAL" clId="{EE08603C-C255-494D-8DA8-18BCA53F3055}" dt="2025-02-22T23:14:28.482" v="1203" actId="47"/>
        <pc:sldMkLst>
          <pc:docMk/>
          <pc:sldMk cId="3019719593" sldId="850"/>
        </pc:sldMkLst>
      </pc:sldChg>
      <pc:sldChg chg="del">
        <pc:chgData name="Damian Gordon" userId="796278f3-970d-4a3b-8137-dc597a054133" providerId="ADAL" clId="{EE08603C-C255-494D-8DA8-18BCA53F3055}" dt="2025-02-22T23:14:28.482" v="1203" actId="47"/>
        <pc:sldMkLst>
          <pc:docMk/>
          <pc:sldMk cId="170969582" sldId="851"/>
        </pc:sldMkLst>
      </pc:sldChg>
      <pc:sldChg chg="del">
        <pc:chgData name="Damian Gordon" userId="796278f3-970d-4a3b-8137-dc597a054133" providerId="ADAL" clId="{EE08603C-C255-494D-8DA8-18BCA53F3055}" dt="2025-02-22T23:14:28.482" v="1203" actId="47"/>
        <pc:sldMkLst>
          <pc:docMk/>
          <pc:sldMk cId="1605125866" sldId="852"/>
        </pc:sldMkLst>
      </pc:sldChg>
      <pc:sldChg chg="del">
        <pc:chgData name="Damian Gordon" userId="796278f3-970d-4a3b-8137-dc597a054133" providerId="ADAL" clId="{EE08603C-C255-494D-8DA8-18BCA53F3055}" dt="2025-02-22T23:14:28.482" v="1203" actId="47"/>
        <pc:sldMkLst>
          <pc:docMk/>
          <pc:sldMk cId="3973107821" sldId="853"/>
        </pc:sldMkLst>
      </pc:sldChg>
      <pc:sldChg chg="del">
        <pc:chgData name="Damian Gordon" userId="796278f3-970d-4a3b-8137-dc597a054133" providerId="ADAL" clId="{EE08603C-C255-494D-8DA8-18BCA53F3055}" dt="2025-02-22T23:14:28.482" v="1203" actId="47"/>
        <pc:sldMkLst>
          <pc:docMk/>
          <pc:sldMk cId="1423518154" sldId="854"/>
        </pc:sldMkLst>
      </pc:sldChg>
      <pc:sldChg chg="del">
        <pc:chgData name="Damian Gordon" userId="796278f3-970d-4a3b-8137-dc597a054133" providerId="ADAL" clId="{EE08603C-C255-494D-8DA8-18BCA53F3055}" dt="2025-02-22T23:14:28.482" v="1203" actId="47"/>
        <pc:sldMkLst>
          <pc:docMk/>
          <pc:sldMk cId="1047483084" sldId="855"/>
        </pc:sldMkLst>
      </pc:sldChg>
      <pc:sldChg chg="del">
        <pc:chgData name="Damian Gordon" userId="796278f3-970d-4a3b-8137-dc597a054133" providerId="ADAL" clId="{EE08603C-C255-494D-8DA8-18BCA53F3055}" dt="2025-02-22T23:14:28.482" v="1203" actId="47"/>
        <pc:sldMkLst>
          <pc:docMk/>
          <pc:sldMk cId="1276610831" sldId="856"/>
        </pc:sldMkLst>
      </pc:sldChg>
      <pc:sldChg chg="del">
        <pc:chgData name="Damian Gordon" userId="796278f3-970d-4a3b-8137-dc597a054133" providerId="ADAL" clId="{EE08603C-C255-494D-8DA8-18BCA53F3055}" dt="2025-02-22T23:14:28.482" v="1203" actId="47"/>
        <pc:sldMkLst>
          <pc:docMk/>
          <pc:sldMk cId="457972323" sldId="857"/>
        </pc:sldMkLst>
      </pc:sldChg>
      <pc:sldChg chg="addSp delSp modSp new mod setBg addAnim">
        <pc:chgData name="Damian Gordon" userId="796278f3-970d-4a3b-8137-dc597a054133" providerId="ADAL" clId="{EE08603C-C255-494D-8DA8-18BCA53F3055}" dt="2025-02-22T20:00:36.307" v="98"/>
        <pc:sldMkLst>
          <pc:docMk/>
          <pc:sldMk cId="3536503816" sldId="858"/>
        </pc:sldMkLst>
        <pc:spChg chg="mod">
          <ac:chgData name="Damian Gordon" userId="796278f3-970d-4a3b-8137-dc597a054133" providerId="ADAL" clId="{EE08603C-C255-494D-8DA8-18BCA53F3055}" dt="2025-02-22T20:00:36.296" v="97" actId="26606"/>
          <ac:spMkLst>
            <pc:docMk/>
            <pc:sldMk cId="3536503816" sldId="858"/>
            <ac:spMk id="2" creationId="{4953D594-998D-DD8D-B105-BE4E9EA4E241}"/>
          </ac:spMkLst>
        </pc:spChg>
        <pc:spChg chg="add">
          <ac:chgData name="Damian Gordon" userId="796278f3-970d-4a3b-8137-dc597a054133" providerId="ADAL" clId="{EE08603C-C255-494D-8DA8-18BCA53F3055}" dt="2025-02-22T20:00:36.296" v="97" actId="26606"/>
          <ac:spMkLst>
            <pc:docMk/>
            <pc:sldMk cId="3536503816" sldId="858"/>
            <ac:spMk id="8" creationId="{9B7AD9F6-8CE7-4299-8FC6-328F4DCD3FF9}"/>
          </ac:spMkLst>
        </pc:spChg>
        <pc:spChg chg="add">
          <ac:chgData name="Damian Gordon" userId="796278f3-970d-4a3b-8137-dc597a054133" providerId="ADAL" clId="{EE08603C-C255-494D-8DA8-18BCA53F3055}" dt="2025-02-22T20:00:36.296" v="97" actId="26606"/>
          <ac:spMkLst>
            <pc:docMk/>
            <pc:sldMk cId="3536503816" sldId="858"/>
            <ac:spMk id="10" creationId="{F49775AF-8896-43EE-92C6-83497D6DC56F}"/>
          </ac:spMkLst>
        </pc:spChg>
        <pc:picChg chg="add">
          <ac:chgData name="Damian Gordon" userId="796278f3-970d-4a3b-8137-dc597a054133" providerId="ADAL" clId="{EE08603C-C255-494D-8DA8-18BCA53F3055}" dt="2025-02-22T20:00:36.296" v="97" actId="26606"/>
          <ac:picMkLst>
            <pc:docMk/>
            <pc:sldMk cId="3536503816" sldId="858"/>
            <ac:picMk id="4" creationId="{13EFC43D-51E8-6EEB-40B9-9495B110CC50}"/>
          </ac:picMkLst>
        </pc:picChg>
      </pc:sldChg>
      <pc:sldChg chg="modSp add mod">
        <pc:chgData name="Damian Gordon" userId="796278f3-970d-4a3b-8137-dc597a054133" providerId="ADAL" clId="{EE08603C-C255-494D-8DA8-18BCA53F3055}" dt="2025-02-22T22:03:56.423" v="458" actId="20577"/>
        <pc:sldMkLst>
          <pc:docMk/>
          <pc:sldMk cId="4121445758" sldId="859"/>
        </pc:sldMkLst>
        <pc:spChg chg="mod">
          <ac:chgData name="Damian Gordon" userId="796278f3-970d-4a3b-8137-dc597a054133" providerId="ADAL" clId="{EE08603C-C255-494D-8DA8-18BCA53F3055}" dt="2025-02-22T20:01:30.926" v="106"/>
          <ac:spMkLst>
            <pc:docMk/>
            <pc:sldMk cId="4121445758" sldId="859"/>
            <ac:spMk id="2" creationId="{0C572345-1948-4A0B-317F-3D4CCE1FF398}"/>
          </ac:spMkLst>
        </pc:spChg>
        <pc:spChg chg="mod">
          <ac:chgData name="Damian Gordon" userId="796278f3-970d-4a3b-8137-dc597a054133" providerId="ADAL" clId="{EE08603C-C255-494D-8DA8-18BCA53F3055}" dt="2025-02-22T22:03:56.423" v="458" actId="20577"/>
          <ac:spMkLst>
            <pc:docMk/>
            <pc:sldMk cId="4121445758" sldId="859"/>
            <ac:spMk id="3" creationId="{388E3ED2-C793-FD81-C36A-7A0185671531}"/>
          </ac:spMkLst>
        </pc:spChg>
      </pc:sldChg>
      <pc:sldChg chg="modSp add mod">
        <pc:chgData name="Damian Gordon" userId="796278f3-970d-4a3b-8137-dc597a054133" providerId="ADAL" clId="{EE08603C-C255-494D-8DA8-18BCA53F3055}" dt="2025-02-22T22:04:02.575" v="463" actId="20577"/>
        <pc:sldMkLst>
          <pc:docMk/>
          <pc:sldMk cId="1084782569" sldId="860"/>
        </pc:sldMkLst>
        <pc:spChg chg="mod">
          <ac:chgData name="Damian Gordon" userId="796278f3-970d-4a3b-8137-dc597a054133" providerId="ADAL" clId="{EE08603C-C255-494D-8DA8-18BCA53F3055}" dt="2025-02-22T20:02:14.861" v="112"/>
          <ac:spMkLst>
            <pc:docMk/>
            <pc:sldMk cId="1084782569" sldId="860"/>
            <ac:spMk id="2" creationId="{AEFB32C6-57CE-4E05-2654-CB06D200BE47}"/>
          </ac:spMkLst>
        </pc:spChg>
        <pc:spChg chg="mod">
          <ac:chgData name="Damian Gordon" userId="796278f3-970d-4a3b-8137-dc597a054133" providerId="ADAL" clId="{EE08603C-C255-494D-8DA8-18BCA53F3055}" dt="2025-02-22T22:04:02.575" v="463" actId="20577"/>
          <ac:spMkLst>
            <pc:docMk/>
            <pc:sldMk cId="1084782569" sldId="860"/>
            <ac:spMk id="3" creationId="{AE4A39C0-BD57-396B-18EA-A1EF45A84D59}"/>
          </ac:spMkLst>
        </pc:spChg>
      </pc:sldChg>
      <pc:sldChg chg="modSp add del mod">
        <pc:chgData name="Damian Gordon" userId="796278f3-970d-4a3b-8137-dc597a054133" providerId="ADAL" clId="{EE08603C-C255-494D-8DA8-18BCA53F3055}" dt="2025-02-22T23:22:31.501" v="1260" actId="47"/>
        <pc:sldMkLst>
          <pc:docMk/>
          <pc:sldMk cId="4218801621" sldId="861"/>
        </pc:sldMkLst>
      </pc:sldChg>
      <pc:sldChg chg="addSp delSp modSp add mod">
        <pc:chgData name="Damian Gordon" userId="796278f3-970d-4a3b-8137-dc597a054133" providerId="ADAL" clId="{EE08603C-C255-494D-8DA8-18BCA53F3055}" dt="2025-02-22T23:01:55.953" v="963"/>
        <pc:sldMkLst>
          <pc:docMk/>
          <pc:sldMk cId="2774787603" sldId="862"/>
        </pc:sldMkLst>
        <pc:spChg chg="mod">
          <ac:chgData name="Damian Gordon" userId="796278f3-970d-4a3b-8137-dc597a054133" providerId="ADAL" clId="{EE08603C-C255-494D-8DA8-18BCA53F3055}" dt="2025-02-22T20:03:48.834" v="124"/>
          <ac:spMkLst>
            <pc:docMk/>
            <pc:sldMk cId="2774787603" sldId="862"/>
            <ac:spMk id="2" creationId="{642FB530-6349-6803-FF4E-C81C1C7EC5FA}"/>
          </ac:spMkLst>
        </pc:spChg>
        <pc:spChg chg="mod">
          <ac:chgData name="Damian Gordon" userId="796278f3-970d-4a3b-8137-dc597a054133" providerId="ADAL" clId="{EE08603C-C255-494D-8DA8-18BCA53F3055}" dt="2025-02-22T20:04:14.666" v="129" actId="20577"/>
          <ac:spMkLst>
            <pc:docMk/>
            <pc:sldMk cId="2774787603" sldId="862"/>
            <ac:spMk id="3" creationId="{53EF9661-2224-EBFC-AFEF-3A14020CE72C}"/>
          </ac:spMkLst>
        </pc:spChg>
        <pc:graphicFrameChg chg="add mod modGraphic">
          <ac:chgData name="Damian Gordon" userId="796278f3-970d-4a3b-8137-dc597a054133" providerId="ADAL" clId="{EE08603C-C255-494D-8DA8-18BCA53F3055}" dt="2025-02-22T23:01:55.953" v="963"/>
          <ac:graphicFrameMkLst>
            <pc:docMk/>
            <pc:sldMk cId="2774787603" sldId="862"/>
            <ac:graphicFrameMk id="4" creationId="{3D9B8AEC-2D35-A166-9061-B4B24227A58B}"/>
          </ac:graphicFrameMkLst>
        </pc:graphicFrameChg>
      </pc:sldChg>
      <pc:sldChg chg="modSp add mod">
        <pc:chgData name="Damian Gordon" userId="796278f3-970d-4a3b-8137-dc597a054133" providerId="ADAL" clId="{EE08603C-C255-494D-8DA8-18BCA53F3055}" dt="2025-03-01T08:59:23.285" v="3644" actId="20577"/>
        <pc:sldMkLst>
          <pc:docMk/>
          <pc:sldMk cId="3562530512" sldId="863"/>
        </pc:sldMkLst>
        <pc:spChg chg="mod">
          <ac:chgData name="Damian Gordon" userId="796278f3-970d-4a3b-8137-dc597a054133" providerId="ADAL" clId="{EE08603C-C255-494D-8DA8-18BCA53F3055}" dt="2025-02-22T20:04:37.367" v="131"/>
          <ac:spMkLst>
            <pc:docMk/>
            <pc:sldMk cId="3562530512" sldId="863"/>
            <ac:spMk id="2" creationId="{D9CC972F-012A-90F5-9AF4-FCF29ED15987}"/>
          </ac:spMkLst>
        </pc:spChg>
        <pc:spChg chg="mod">
          <ac:chgData name="Damian Gordon" userId="796278f3-970d-4a3b-8137-dc597a054133" providerId="ADAL" clId="{EE08603C-C255-494D-8DA8-18BCA53F3055}" dt="2025-03-01T08:59:23.285" v="3644" actId="20577"/>
          <ac:spMkLst>
            <pc:docMk/>
            <pc:sldMk cId="3562530512" sldId="863"/>
            <ac:spMk id="3" creationId="{970873A6-7D65-3880-07BC-1E99B69E3D2D}"/>
          </ac:spMkLst>
        </pc:spChg>
      </pc:sldChg>
      <pc:sldChg chg="addSp delSp modSp new mod setBg addAnim">
        <pc:chgData name="Damian Gordon" userId="796278f3-970d-4a3b-8137-dc597a054133" providerId="ADAL" clId="{EE08603C-C255-494D-8DA8-18BCA53F3055}" dt="2025-02-22T20:06:00.609" v="141"/>
        <pc:sldMkLst>
          <pc:docMk/>
          <pc:sldMk cId="455603533" sldId="864"/>
        </pc:sldMkLst>
        <pc:spChg chg="mod">
          <ac:chgData name="Damian Gordon" userId="796278f3-970d-4a3b-8137-dc597a054133" providerId="ADAL" clId="{EE08603C-C255-494D-8DA8-18BCA53F3055}" dt="2025-02-22T20:06:00.605" v="140" actId="26606"/>
          <ac:spMkLst>
            <pc:docMk/>
            <pc:sldMk cId="455603533" sldId="864"/>
            <ac:spMk id="2" creationId="{A88A2204-8928-F6F3-E0C6-A5700BDBA5BF}"/>
          </ac:spMkLst>
        </pc:spChg>
        <pc:spChg chg="add">
          <ac:chgData name="Damian Gordon" userId="796278f3-970d-4a3b-8137-dc597a054133" providerId="ADAL" clId="{EE08603C-C255-494D-8DA8-18BCA53F3055}" dt="2025-02-22T20:06:00.605" v="140" actId="26606"/>
          <ac:spMkLst>
            <pc:docMk/>
            <pc:sldMk cId="455603533" sldId="864"/>
            <ac:spMk id="8" creationId="{9B7AD9F6-8CE7-4299-8FC6-328F4DCD3FF9}"/>
          </ac:spMkLst>
        </pc:spChg>
        <pc:spChg chg="add">
          <ac:chgData name="Damian Gordon" userId="796278f3-970d-4a3b-8137-dc597a054133" providerId="ADAL" clId="{EE08603C-C255-494D-8DA8-18BCA53F3055}" dt="2025-02-22T20:06:00.605" v="140" actId="26606"/>
          <ac:spMkLst>
            <pc:docMk/>
            <pc:sldMk cId="455603533" sldId="864"/>
            <ac:spMk id="10" creationId="{F49775AF-8896-43EE-92C6-83497D6DC56F}"/>
          </ac:spMkLst>
        </pc:spChg>
        <pc:picChg chg="add">
          <ac:chgData name="Damian Gordon" userId="796278f3-970d-4a3b-8137-dc597a054133" providerId="ADAL" clId="{EE08603C-C255-494D-8DA8-18BCA53F3055}" dt="2025-02-22T20:06:00.605" v="140" actId="26606"/>
          <ac:picMkLst>
            <pc:docMk/>
            <pc:sldMk cId="455603533" sldId="864"/>
            <ac:picMk id="4" creationId="{15820585-C3C4-EE4C-A387-F7BC227CEBB2}"/>
          </ac:picMkLst>
        </pc:picChg>
      </pc:sldChg>
      <pc:sldChg chg="addSp delSp modSp new mod setBg">
        <pc:chgData name="Damian Gordon" userId="796278f3-970d-4a3b-8137-dc597a054133" providerId="ADAL" clId="{EE08603C-C255-494D-8DA8-18BCA53F3055}" dt="2025-02-22T22:08:09.827" v="501" actId="14100"/>
        <pc:sldMkLst>
          <pc:docMk/>
          <pc:sldMk cId="1801147517" sldId="865"/>
        </pc:sldMkLst>
        <pc:spChg chg="mod">
          <ac:chgData name="Damian Gordon" userId="796278f3-970d-4a3b-8137-dc597a054133" providerId="ADAL" clId="{EE08603C-C255-494D-8DA8-18BCA53F3055}" dt="2025-02-22T20:06:34.925" v="145" actId="26606"/>
          <ac:spMkLst>
            <pc:docMk/>
            <pc:sldMk cId="1801147517" sldId="865"/>
            <ac:spMk id="2" creationId="{14076AEA-783B-8C6B-F1D7-155EC4C4B3BE}"/>
          </ac:spMkLst>
        </pc:spChg>
        <pc:spChg chg="add mod ord">
          <ac:chgData name="Damian Gordon" userId="796278f3-970d-4a3b-8137-dc597a054133" providerId="ADAL" clId="{EE08603C-C255-494D-8DA8-18BCA53F3055}" dt="2025-02-22T22:08:09.827" v="501" actId="14100"/>
          <ac:spMkLst>
            <pc:docMk/>
            <pc:sldMk cId="1801147517" sldId="865"/>
            <ac:spMk id="4" creationId="{C4C360B9-BBE8-CA59-654E-AB9C094711F3}"/>
          </ac:spMkLst>
        </pc:spChg>
        <pc:spChg chg="add mod">
          <ac:chgData name="Damian Gordon" userId="796278f3-970d-4a3b-8137-dc597a054133" providerId="ADAL" clId="{EE08603C-C255-494D-8DA8-18BCA53F3055}" dt="2025-02-22T22:07:53.008" v="499" actId="207"/>
          <ac:spMkLst>
            <pc:docMk/>
            <pc:sldMk cId="1801147517" sldId="865"/>
            <ac:spMk id="5" creationId="{98AB1655-1DB7-93A7-6AFC-863B98AE7942}"/>
          </ac:spMkLst>
        </pc:spChg>
        <pc:spChg chg="add">
          <ac:chgData name="Damian Gordon" userId="796278f3-970d-4a3b-8137-dc597a054133" providerId="ADAL" clId="{EE08603C-C255-494D-8DA8-18BCA53F3055}" dt="2025-02-22T20:06:34.925" v="145" actId="26606"/>
          <ac:spMkLst>
            <pc:docMk/>
            <pc:sldMk cId="1801147517" sldId="865"/>
            <ac:spMk id="7" creationId="{5A292AEA-2528-46C0-B426-95822B6141FB}"/>
          </ac:spMkLst>
        </pc:spChg>
        <pc:spChg chg="add">
          <ac:chgData name="Damian Gordon" userId="796278f3-970d-4a3b-8137-dc597a054133" providerId="ADAL" clId="{EE08603C-C255-494D-8DA8-18BCA53F3055}" dt="2025-02-22T20:06:34.925" v="145" actId="26606"/>
          <ac:spMkLst>
            <pc:docMk/>
            <pc:sldMk cId="1801147517" sldId="865"/>
            <ac:spMk id="9" creationId="{D8B7B198-E4DF-43CD-AD8C-199884323745}"/>
          </ac:spMkLst>
        </pc:spChg>
        <pc:spChg chg="add">
          <ac:chgData name="Damian Gordon" userId="796278f3-970d-4a3b-8137-dc597a054133" providerId="ADAL" clId="{EE08603C-C255-494D-8DA8-18BCA53F3055}" dt="2025-02-22T20:06:34.925" v="145" actId="26606"/>
          <ac:spMkLst>
            <pc:docMk/>
            <pc:sldMk cId="1801147517" sldId="865"/>
            <ac:spMk id="11" creationId="{2BE67753-EA0E-4819-8D22-0B6600CF7231}"/>
          </ac:spMkLst>
        </pc:spChg>
        <pc:grpChg chg="add">
          <ac:chgData name="Damian Gordon" userId="796278f3-970d-4a3b-8137-dc597a054133" providerId="ADAL" clId="{EE08603C-C255-494D-8DA8-18BCA53F3055}" dt="2025-02-22T20:06:34.925" v="145" actId="26606"/>
          <ac:grpSpMkLst>
            <pc:docMk/>
            <pc:sldMk cId="1801147517" sldId="865"/>
            <ac:grpSpMk id="13" creationId="{D76D63AC-0421-45EC-B383-E79A61A78C6B}"/>
          </ac:grpSpMkLst>
        </pc:grpChg>
        <pc:grpChg chg="add">
          <ac:chgData name="Damian Gordon" userId="796278f3-970d-4a3b-8137-dc597a054133" providerId="ADAL" clId="{EE08603C-C255-494D-8DA8-18BCA53F3055}" dt="2025-02-22T20:06:34.925" v="145" actId="26606"/>
          <ac:grpSpMkLst>
            <pc:docMk/>
            <pc:sldMk cId="1801147517" sldId="865"/>
            <ac:grpSpMk id="22" creationId="{87F87F1B-42BA-4AC7-A4E2-41544DDB2CE3}"/>
          </ac:grpSpMkLst>
        </pc:grpChg>
        <pc:grpChg chg="add">
          <ac:chgData name="Damian Gordon" userId="796278f3-970d-4a3b-8137-dc597a054133" providerId="ADAL" clId="{EE08603C-C255-494D-8DA8-18BCA53F3055}" dt="2025-02-22T20:06:34.925" v="145" actId="26606"/>
          <ac:grpSpMkLst>
            <pc:docMk/>
            <pc:sldMk cId="1801147517" sldId="865"/>
            <ac:grpSpMk id="28" creationId="{967346A5-7569-4F15-AB5D-BE3DADF192C0}"/>
          </ac:grpSpMkLst>
        </pc:grpChg>
      </pc:sldChg>
      <pc:sldChg chg="addSp delSp modSp new mod setBg">
        <pc:chgData name="Damian Gordon" userId="796278f3-970d-4a3b-8137-dc597a054133" providerId="ADAL" clId="{EE08603C-C255-494D-8DA8-18BCA53F3055}" dt="2025-02-22T20:07:06.213" v="149" actId="26606"/>
        <pc:sldMkLst>
          <pc:docMk/>
          <pc:sldMk cId="3777658431" sldId="866"/>
        </pc:sldMkLst>
        <pc:spChg chg="mod">
          <ac:chgData name="Damian Gordon" userId="796278f3-970d-4a3b-8137-dc597a054133" providerId="ADAL" clId="{EE08603C-C255-494D-8DA8-18BCA53F3055}" dt="2025-02-22T20:07:06.213" v="149" actId="26606"/>
          <ac:spMkLst>
            <pc:docMk/>
            <pc:sldMk cId="3777658431" sldId="866"/>
            <ac:spMk id="2" creationId="{574E5B99-85AF-091E-E716-6F950518BC9D}"/>
          </ac:spMkLst>
        </pc:spChg>
        <pc:spChg chg="add">
          <ac:chgData name="Damian Gordon" userId="796278f3-970d-4a3b-8137-dc597a054133" providerId="ADAL" clId="{EE08603C-C255-494D-8DA8-18BCA53F3055}" dt="2025-02-22T20:07:06.213" v="149" actId="26606"/>
          <ac:spMkLst>
            <pc:docMk/>
            <pc:sldMk cId="3777658431" sldId="866"/>
            <ac:spMk id="7" creationId="{32D45EE4-C4F0-4F72-B1C6-39F596D138A9}"/>
          </ac:spMkLst>
        </pc:spChg>
        <pc:spChg chg="add">
          <ac:chgData name="Damian Gordon" userId="796278f3-970d-4a3b-8137-dc597a054133" providerId="ADAL" clId="{EE08603C-C255-494D-8DA8-18BCA53F3055}" dt="2025-02-22T20:07:06.213" v="149" actId="26606"/>
          <ac:spMkLst>
            <pc:docMk/>
            <pc:sldMk cId="3777658431" sldId="866"/>
            <ac:spMk id="9" creationId="{8C459BAD-4279-4A9D-B0C5-662C5F5ED21F}"/>
          </ac:spMkLst>
        </pc:spChg>
        <pc:spChg chg="add">
          <ac:chgData name="Damian Gordon" userId="796278f3-970d-4a3b-8137-dc597a054133" providerId="ADAL" clId="{EE08603C-C255-494D-8DA8-18BCA53F3055}" dt="2025-02-22T20:07:06.213" v="149" actId="26606"/>
          <ac:spMkLst>
            <pc:docMk/>
            <pc:sldMk cId="3777658431" sldId="866"/>
            <ac:spMk id="11" creationId="{0953BC39-9D68-40BE-BF3C-5C4EB782AF94}"/>
          </ac:spMkLst>
        </pc:spChg>
      </pc:sldChg>
      <pc:sldChg chg="addSp delSp modSp new mod setBg">
        <pc:chgData name="Damian Gordon" userId="796278f3-970d-4a3b-8137-dc597a054133" providerId="ADAL" clId="{EE08603C-C255-494D-8DA8-18BCA53F3055}" dt="2025-02-22T20:07:55.304" v="159" actId="27636"/>
        <pc:sldMkLst>
          <pc:docMk/>
          <pc:sldMk cId="3972812467" sldId="867"/>
        </pc:sldMkLst>
        <pc:spChg chg="mod">
          <ac:chgData name="Damian Gordon" userId="796278f3-970d-4a3b-8137-dc597a054133" providerId="ADAL" clId="{EE08603C-C255-494D-8DA8-18BCA53F3055}" dt="2025-02-22T20:07:55.304" v="159" actId="27636"/>
          <ac:spMkLst>
            <pc:docMk/>
            <pc:sldMk cId="3972812467" sldId="867"/>
            <ac:spMk id="2" creationId="{ECD81CBD-5C9D-7152-6A2A-51CCDECE20A7}"/>
          </ac:spMkLst>
        </pc:spChg>
        <pc:spChg chg="add">
          <ac:chgData name="Damian Gordon" userId="796278f3-970d-4a3b-8137-dc597a054133" providerId="ADAL" clId="{EE08603C-C255-494D-8DA8-18BCA53F3055}" dt="2025-02-22T20:07:47.484" v="154" actId="26606"/>
          <ac:spMkLst>
            <pc:docMk/>
            <pc:sldMk cId="3972812467" sldId="867"/>
            <ac:spMk id="8" creationId="{32E62931-8EB4-42BB-BAAB-D8757BE66D8E}"/>
          </ac:spMkLst>
        </pc:spChg>
        <pc:picChg chg="add">
          <ac:chgData name="Damian Gordon" userId="796278f3-970d-4a3b-8137-dc597a054133" providerId="ADAL" clId="{EE08603C-C255-494D-8DA8-18BCA53F3055}" dt="2025-02-22T20:07:47.484" v="154" actId="26606"/>
          <ac:picMkLst>
            <pc:docMk/>
            <pc:sldMk cId="3972812467" sldId="867"/>
            <ac:picMk id="4" creationId="{1DD7ED69-93A4-DD5D-ACF6-F5C8C1CC81F8}"/>
          </ac:picMkLst>
        </pc:picChg>
      </pc:sldChg>
      <pc:sldChg chg="addSp delSp modSp new mod setBg addAnim">
        <pc:chgData name="Damian Gordon" userId="796278f3-970d-4a3b-8137-dc597a054133" providerId="ADAL" clId="{EE08603C-C255-494D-8DA8-18BCA53F3055}" dt="2025-02-22T20:08:18.456" v="164"/>
        <pc:sldMkLst>
          <pc:docMk/>
          <pc:sldMk cId="3347806450" sldId="868"/>
        </pc:sldMkLst>
        <pc:spChg chg="mod">
          <ac:chgData name="Damian Gordon" userId="796278f3-970d-4a3b-8137-dc597a054133" providerId="ADAL" clId="{EE08603C-C255-494D-8DA8-18BCA53F3055}" dt="2025-02-22T20:08:18.456" v="163" actId="26606"/>
          <ac:spMkLst>
            <pc:docMk/>
            <pc:sldMk cId="3347806450" sldId="868"/>
            <ac:spMk id="2" creationId="{3615E63B-6731-7830-A92B-8F59562E0992}"/>
          </ac:spMkLst>
        </pc:spChg>
        <pc:spChg chg="add">
          <ac:chgData name="Damian Gordon" userId="796278f3-970d-4a3b-8137-dc597a054133" providerId="ADAL" clId="{EE08603C-C255-494D-8DA8-18BCA53F3055}" dt="2025-02-22T20:08:18.456" v="163" actId="26606"/>
          <ac:spMkLst>
            <pc:docMk/>
            <pc:sldMk cId="3347806450" sldId="868"/>
            <ac:spMk id="8" creationId="{9B7AD9F6-8CE7-4299-8FC6-328F4DCD3FF9}"/>
          </ac:spMkLst>
        </pc:spChg>
        <pc:spChg chg="add">
          <ac:chgData name="Damian Gordon" userId="796278f3-970d-4a3b-8137-dc597a054133" providerId="ADAL" clId="{EE08603C-C255-494D-8DA8-18BCA53F3055}" dt="2025-02-22T20:08:18.456" v="163" actId="26606"/>
          <ac:spMkLst>
            <pc:docMk/>
            <pc:sldMk cId="3347806450" sldId="868"/>
            <ac:spMk id="10" creationId="{F49775AF-8896-43EE-92C6-83497D6DC56F}"/>
          </ac:spMkLst>
        </pc:spChg>
        <pc:picChg chg="add">
          <ac:chgData name="Damian Gordon" userId="796278f3-970d-4a3b-8137-dc597a054133" providerId="ADAL" clId="{EE08603C-C255-494D-8DA8-18BCA53F3055}" dt="2025-02-22T20:08:18.456" v="163" actId="26606"/>
          <ac:picMkLst>
            <pc:docMk/>
            <pc:sldMk cId="3347806450" sldId="868"/>
            <ac:picMk id="4" creationId="{92B84229-3A24-EE9A-1BA1-1C1D058DDD91}"/>
          </ac:picMkLst>
        </pc:picChg>
      </pc:sldChg>
      <pc:sldChg chg="addSp modSp add mod ord">
        <pc:chgData name="Damian Gordon" userId="796278f3-970d-4a3b-8137-dc597a054133" providerId="ADAL" clId="{EE08603C-C255-494D-8DA8-18BCA53F3055}" dt="2025-02-23T00:33:05.163" v="1674" actId="207"/>
        <pc:sldMkLst>
          <pc:docMk/>
          <pc:sldMk cId="1982737262" sldId="869"/>
        </pc:sldMkLst>
        <pc:spChg chg="mod">
          <ac:chgData name="Damian Gordon" userId="796278f3-970d-4a3b-8137-dc597a054133" providerId="ADAL" clId="{EE08603C-C255-494D-8DA8-18BCA53F3055}" dt="2025-02-23T00:29:50.923" v="1560"/>
          <ac:spMkLst>
            <pc:docMk/>
            <pc:sldMk cId="1982737262" sldId="869"/>
            <ac:spMk id="2" creationId="{1013EE43-23F8-42D0-3856-6DD1C71D63AD}"/>
          </ac:spMkLst>
        </pc:spChg>
        <pc:spChg chg="mod">
          <ac:chgData name="Damian Gordon" userId="796278f3-970d-4a3b-8137-dc597a054133" providerId="ADAL" clId="{EE08603C-C255-494D-8DA8-18BCA53F3055}" dt="2025-02-23T00:33:05.163" v="1674" actId="207"/>
          <ac:spMkLst>
            <pc:docMk/>
            <pc:sldMk cId="1982737262" sldId="869"/>
            <ac:spMk id="3" creationId="{E9DA8237-388B-87BC-03B6-81623F5B5778}"/>
          </ac:spMkLst>
        </pc:spChg>
      </pc:sldChg>
      <pc:sldChg chg="modSp add mod">
        <pc:chgData name="Damian Gordon" userId="796278f3-970d-4a3b-8137-dc597a054133" providerId="ADAL" clId="{EE08603C-C255-494D-8DA8-18BCA53F3055}" dt="2025-02-22T22:46:30.193" v="808" actId="20577"/>
        <pc:sldMkLst>
          <pc:docMk/>
          <pc:sldMk cId="4177095970" sldId="870"/>
        </pc:sldMkLst>
        <pc:spChg chg="mod">
          <ac:chgData name="Damian Gordon" userId="796278f3-970d-4a3b-8137-dc597a054133" providerId="ADAL" clId="{EE08603C-C255-494D-8DA8-18BCA53F3055}" dt="2025-02-22T22:46:30.193" v="808" actId="20577"/>
          <ac:spMkLst>
            <pc:docMk/>
            <pc:sldMk cId="4177095970" sldId="870"/>
            <ac:spMk id="3" creationId="{6A760843-F485-91C8-F081-1D7E03C0DC55}"/>
          </ac:spMkLst>
        </pc:spChg>
      </pc:sldChg>
      <pc:sldChg chg="modSp add mod">
        <pc:chgData name="Damian Gordon" userId="796278f3-970d-4a3b-8137-dc597a054133" providerId="ADAL" clId="{EE08603C-C255-494D-8DA8-18BCA53F3055}" dt="2025-02-22T20:23:27.557" v="378" actId="27636"/>
        <pc:sldMkLst>
          <pc:docMk/>
          <pc:sldMk cId="1753084089" sldId="871"/>
        </pc:sldMkLst>
        <pc:spChg chg="mod">
          <ac:chgData name="Damian Gordon" userId="796278f3-970d-4a3b-8137-dc597a054133" providerId="ADAL" clId="{EE08603C-C255-494D-8DA8-18BCA53F3055}" dt="2025-02-22T20:23:27.557" v="378" actId="27636"/>
          <ac:spMkLst>
            <pc:docMk/>
            <pc:sldMk cId="1753084089" sldId="871"/>
            <ac:spMk id="3" creationId="{0527FC2A-1A85-AC69-EAA1-8A7923865DDD}"/>
          </ac:spMkLst>
        </pc:spChg>
      </pc:sldChg>
      <pc:sldChg chg="modSp add mod">
        <pc:chgData name="Damian Gordon" userId="796278f3-970d-4a3b-8137-dc597a054133" providerId="ADAL" clId="{EE08603C-C255-494D-8DA8-18BCA53F3055}" dt="2025-02-22T22:13:59.130" v="580" actId="114"/>
        <pc:sldMkLst>
          <pc:docMk/>
          <pc:sldMk cId="3481255026" sldId="872"/>
        </pc:sldMkLst>
        <pc:spChg chg="mod">
          <ac:chgData name="Damian Gordon" userId="796278f3-970d-4a3b-8137-dc597a054133" providerId="ADAL" clId="{EE08603C-C255-494D-8DA8-18BCA53F3055}" dt="2025-02-22T22:13:59.130" v="580" actId="114"/>
          <ac:spMkLst>
            <pc:docMk/>
            <pc:sldMk cId="3481255026" sldId="872"/>
            <ac:spMk id="3" creationId="{E6F667E4-A014-6C25-7109-4ED136F4FC74}"/>
          </ac:spMkLst>
        </pc:spChg>
      </pc:sldChg>
      <pc:sldChg chg="modSp add mod">
        <pc:chgData name="Damian Gordon" userId="796278f3-970d-4a3b-8137-dc597a054133" providerId="ADAL" clId="{EE08603C-C255-494D-8DA8-18BCA53F3055}" dt="2025-02-22T22:16:14.912" v="625" actId="20577"/>
        <pc:sldMkLst>
          <pc:docMk/>
          <pc:sldMk cId="2137147820" sldId="873"/>
        </pc:sldMkLst>
        <pc:spChg chg="mod">
          <ac:chgData name="Damian Gordon" userId="796278f3-970d-4a3b-8137-dc597a054133" providerId="ADAL" clId="{EE08603C-C255-494D-8DA8-18BCA53F3055}" dt="2025-02-22T22:16:14.912" v="625" actId="20577"/>
          <ac:spMkLst>
            <pc:docMk/>
            <pc:sldMk cId="2137147820" sldId="873"/>
            <ac:spMk id="3" creationId="{E5AB8087-F6F5-3C4F-8A7D-8BAF2AD7EB21}"/>
          </ac:spMkLst>
        </pc:spChg>
      </pc:sldChg>
      <pc:sldChg chg="modSp add mod ord">
        <pc:chgData name="Damian Gordon" userId="796278f3-970d-4a3b-8137-dc597a054133" providerId="ADAL" clId="{EE08603C-C255-494D-8DA8-18BCA53F3055}" dt="2025-02-22T22:09:33.731" v="531" actId="27636"/>
        <pc:sldMkLst>
          <pc:docMk/>
          <pc:sldMk cId="3503248132" sldId="874"/>
        </pc:sldMkLst>
        <pc:spChg chg="mod">
          <ac:chgData name="Damian Gordon" userId="796278f3-970d-4a3b-8137-dc597a054133" providerId="ADAL" clId="{EE08603C-C255-494D-8DA8-18BCA53F3055}" dt="2025-02-22T22:04:51.821" v="468"/>
          <ac:spMkLst>
            <pc:docMk/>
            <pc:sldMk cId="3503248132" sldId="874"/>
            <ac:spMk id="2" creationId="{BECEDABC-CA48-69F1-ED47-AF1A90634D37}"/>
          </ac:spMkLst>
        </pc:spChg>
        <pc:spChg chg="mod">
          <ac:chgData name="Damian Gordon" userId="796278f3-970d-4a3b-8137-dc597a054133" providerId="ADAL" clId="{EE08603C-C255-494D-8DA8-18BCA53F3055}" dt="2025-02-22T22:09:33.731" v="531" actId="27636"/>
          <ac:spMkLst>
            <pc:docMk/>
            <pc:sldMk cId="3503248132" sldId="874"/>
            <ac:spMk id="3" creationId="{CE3E6F36-3BBE-1B70-9B29-61E3A0C869CE}"/>
          </ac:spMkLst>
        </pc:spChg>
      </pc:sldChg>
      <pc:sldChg chg="modSp add mod">
        <pc:chgData name="Damian Gordon" userId="796278f3-970d-4a3b-8137-dc597a054133" providerId="ADAL" clId="{EE08603C-C255-494D-8DA8-18BCA53F3055}" dt="2025-02-22T22:12:58.503" v="574" actId="113"/>
        <pc:sldMkLst>
          <pc:docMk/>
          <pc:sldMk cId="15060887" sldId="875"/>
        </pc:sldMkLst>
        <pc:spChg chg="mod">
          <ac:chgData name="Damian Gordon" userId="796278f3-970d-4a3b-8137-dc597a054133" providerId="ADAL" clId="{EE08603C-C255-494D-8DA8-18BCA53F3055}" dt="2025-02-22T22:12:58.503" v="574" actId="113"/>
          <ac:spMkLst>
            <pc:docMk/>
            <pc:sldMk cId="15060887" sldId="875"/>
            <ac:spMk id="3" creationId="{AA09EED7-E6EC-DB99-A895-B2AD06A2FD0B}"/>
          </ac:spMkLst>
        </pc:spChg>
      </pc:sldChg>
      <pc:sldChg chg="modSp add mod">
        <pc:chgData name="Damian Gordon" userId="796278f3-970d-4a3b-8137-dc597a054133" providerId="ADAL" clId="{EE08603C-C255-494D-8DA8-18BCA53F3055}" dt="2025-02-22T22:14:23.414" v="582" actId="113"/>
        <pc:sldMkLst>
          <pc:docMk/>
          <pc:sldMk cId="4238468973" sldId="876"/>
        </pc:sldMkLst>
        <pc:spChg chg="mod">
          <ac:chgData name="Damian Gordon" userId="796278f3-970d-4a3b-8137-dc597a054133" providerId="ADAL" clId="{EE08603C-C255-494D-8DA8-18BCA53F3055}" dt="2025-02-22T22:14:23.414" v="582" actId="113"/>
          <ac:spMkLst>
            <pc:docMk/>
            <pc:sldMk cId="4238468973" sldId="876"/>
            <ac:spMk id="3" creationId="{EEEE6E84-B9C6-8393-42B9-31CEA5264065}"/>
          </ac:spMkLst>
        </pc:spChg>
      </pc:sldChg>
      <pc:sldChg chg="addSp modSp add mod ord">
        <pc:chgData name="Damian Gordon" userId="796278f3-970d-4a3b-8137-dc597a054133" providerId="ADAL" clId="{EE08603C-C255-494D-8DA8-18BCA53F3055}" dt="2025-02-22T23:53:31.837" v="1504"/>
        <pc:sldMkLst>
          <pc:docMk/>
          <pc:sldMk cId="839700171" sldId="877"/>
        </pc:sldMkLst>
        <pc:spChg chg="mod">
          <ac:chgData name="Damian Gordon" userId="796278f3-970d-4a3b-8137-dc597a054133" providerId="ADAL" clId="{EE08603C-C255-494D-8DA8-18BCA53F3055}" dt="2025-02-22T23:51:27.626" v="1488" actId="207"/>
          <ac:spMkLst>
            <pc:docMk/>
            <pc:sldMk cId="839700171" sldId="877"/>
            <ac:spMk id="2" creationId="{3BD50B1E-ED11-FC28-0194-75A661B7226C}"/>
          </ac:spMkLst>
        </pc:spChg>
        <pc:spChg chg="mod">
          <ac:chgData name="Damian Gordon" userId="796278f3-970d-4a3b-8137-dc597a054133" providerId="ADAL" clId="{EE08603C-C255-494D-8DA8-18BCA53F3055}" dt="2025-02-22T23:53:31.837" v="1504"/>
          <ac:spMkLst>
            <pc:docMk/>
            <pc:sldMk cId="839700171" sldId="877"/>
            <ac:spMk id="3" creationId="{DB4C792A-7945-9198-69B4-47DEDA141505}"/>
          </ac:spMkLst>
        </pc:spChg>
      </pc:sldChg>
      <pc:sldChg chg="add del">
        <pc:chgData name="Damian Gordon" userId="796278f3-970d-4a3b-8137-dc597a054133" providerId="ADAL" clId="{EE08603C-C255-494D-8DA8-18BCA53F3055}" dt="2025-02-22T22:15:09.891" v="584" actId="47"/>
        <pc:sldMkLst>
          <pc:docMk/>
          <pc:sldMk cId="1502699622" sldId="877"/>
        </pc:sldMkLst>
      </pc:sldChg>
      <pc:sldChg chg="modSp add mod ord">
        <pc:chgData name="Damian Gordon" userId="796278f3-970d-4a3b-8137-dc597a054133" providerId="ADAL" clId="{EE08603C-C255-494D-8DA8-18BCA53F3055}" dt="2025-02-22T23:49:35.313" v="1447"/>
        <pc:sldMkLst>
          <pc:docMk/>
          <pc:sldMk cId="2615668341" sldId="878"/>
        </pc:sldMkLst>
        <pc:spChg chg="mod">
          <ac:chgData name="Damian Gordon" userId="796278f3-970d-4a3b-8137-dc597a054133" providerId="ADAL" clId="{EE08603C-C255-494D-8DA8-18BCA53F3055}" dt="2025-02-22T23:03:08.982" v="966" actId="207"/>
          <ac:spMkLst>
            <pc:docMk/>
            <pc:sldMk cId="2615668341" sldId="878"/>
            <ac:spMk id="2" creationId="{ACE37A4A-8656-0983-2C7E-F2DF45E510C4}"/>
          </ac:spMkLst>
        </pc:spChg>
        <pc:spChg chg="mod">
          <ac:chgData name="Damian Gordon" userId="796278f3-970d-4a3b-8137-dc597a054133" providerId="ADAL" clId="{EE08603C-C255-494D-8DA8-18BCA53F3055}" dt="2025-02-22T23:03:08.982" v="966" actId="207"/>
          <ac:spMkLst>
            <pc:docMk/>
            <pc:sldMk cId="2615668341" sldId="878"/>
            <ac:spMk id="3" creationId="{2CC1C63C-CC6E-2736-CBC3-FBEF3B21E45B}"/>
          </ac:spMkLst>
        </pc:spChg>
      </pc:sldChg>
      <pc:sldChg chg="addSp delSp modSp new mod ord">
        <pc:chgData name="Damian Gordon" userId="796278f3-970d-4a3b-8137-dc597a054133" providerId="ADAL" clId="{EE08603C-C255-494D-8DA8-18BCA53F3055}" dt="2025-02-23T00:40:53.825" v="1896" actId="20577"/>
        <pc:sldMkLst>
          <pc:docMk/>
          <pc:sldMk cId="2389402150" sldId="879"/>
        </pc:sldMkLst>
        <pc:spChg chg="add mod">
          <ac:chgData name="Damian Gordon" userId="796278f3-970d-4a3b-8137-dc597a054133" providerId="ADAL" clId="{EE08603C-C255-494D-8DA8-18BCA53F3055}" dt="2025-02-23T00:40:53.825" v="1896" actId="20577"/>
          <ac:spMkLst>
            <pc:docMk/>
            <pc:sldMk cId="2389402150" sldId="879"/>
            <ac:spMk id="4" creationId="{9FAA59B9-CBB3-C55E-AC32-0AED0834C15C}"/>
          </ac:spMkLst>
        </pc:spChg>
        <pc:picChg chg="add mod">
          <ac:chgData name="Damian Gordon" userId="796278f3-970d-4a3b-8137-dc597a054133" providerId="ADAL" clId="{EE08603C-C255-494D-8DA8-18BCA53F3055}" dt="2025-02-22T22:42:37.517" v="790" actId="1076"/>
          <ac:picMkLst>
            <pc:docMk/>
            <pc:sldMk cId="2389402150" sldId="879"/>
            <ac:picMk id="3" creationId="{82FEBE10-EBB2-29E9-063C-6B1FBEB6CEE7}"/>
          </ac:picMkLst>
        </pc:picChg>
        <pc:picChg chg="add mod">
          <ac:chgData name="Damian Gordon" userId="796278f3-970d-4a3b-8137-dc597a054133" providerId="ADAL" clId="{EE08603C-C255-494D-8DA8-18BCA53F3055}" dt="2025-02-22T22:42:30.088" v="788" actId="1076"/>
          <ac:picMkLst>
            <pc:docMk/>
            <pc:sldMk cId="2389402150" sldId="879"/>
            <ac:picMk id="5124" creationId="{ACF93A44-13C9-45F9-8C8A-79B081DC8F68}"/>
          </ac:picMkLst>
        </pc:picChg>
      </pc:sldChg>
      <pc:sldChg chg="modSp add mod">
        <pc:chgData name="Damian Gordon" userId="796278f3-970d-4a3b-8137-dc597a054133" providerId="ADAL" clId="{EE08603C-C255-494D-8DA8-18BCA53F3055}" dt="2025-02-22T22:52:18.898" v="859" actId="27636"/>
        <pc:sldMkLst>
          <pc:docMk/>
          <pc:sldMk cId="4089137251" sldId="880"/>
        </pc:sldMkLst>
        <pc:spChg chg="mod">
          <ac:chgData name="Damian Gordon" userId="796278f3-970d-4a3b-8137-dc597a054133" providerId="ADAL" clId="{EE08603C-C255-494D-8DA8-18BCA53F3055}" dt="2025-02-22T22:52:18.898" v="859" actId="27636"/>
          <ac:spMkLst>
            <pc:docMk/>
            <pc:sldMk cId="4089137251" sldId="880"/>
            <ac:spMk id="3" creationId="{7D8D5A90-2E2B-DB2E-4FF6-1584D982D04C}"/>
          </ac:spMkLst>
        </pc:spChg>
      </pc:sldChg>
      <pc:sldChg chg="modSp add mod">
        <pc:chgData name="Damian Gordon" userId="796278f3-970d-4a3b-8137-dc597a054133" providerId="ADAL" clId="{EE08603C-C255-494D-8DA8-18BCA53F3055}" dt="2025-02-22T22:54:17.272" v="891" actId="20577"/>
        <pc:sldMkLst>
          <pc:docMk/>
          <pc:sldMk cId="1358735032" sldId="881"/>
        </pc:sldMkLst>
        <pc:spChg chg="mod">
          <ac:chgData name="Damian Gordon" userId="796278f3-970d-4a3b-8137-dc597a054133" providerId="ADAL" clId="{EE08603C-C255-494D-8DA8-18BCA53F3055}" dt="2025-02-22T22:54:17.272" v="891" actId="20577"/>
          <ac:spMkLst>
            <pc:docMk/>
            <pc:sldMk cId="1358735032" sldId="881"/>
            <ac:spMk id="3" creationId="{B9950D40-FD73-7EFF-9205-95BF08CDA9BD}"/>
          </ac:spMkLst>
        </pc:spChg>
      </pc:sldChg>
      <pc:sldChg chg="modSp add mod">
        <pc:chgData name="Damian Gordon" userId="796278f3-970d-4a3b-8137-dc597a054133" providerId="ADAL" clId="{EE08603C-C255-494D-8DA8-18BCA53F3055}" dt="2025-02-22T22:56:19.958" v="926" actId="27636"/>
        <pc:sldMkLst>
          <pc:docMk/>
          <pc:sldMk cId="3111647405" sldId="882"/>
        </pc:sldMkLst>
        <pc:spChg chg="mod">
          <ac:chgData name="Damian Gordon" userId="796278f3-970d-4a3b-8137-dc597a054133" providerId="ADAL" clId="{EE08603C-C255-494D-8DA8-18BCA53F3055}" dt="2025-02-22T22:56:19.958" v="926" actId="27636"/>
          <ac:spMkLst>
            <pc:docMk/>
            <pc:sldMk cId="3111647405" sldId="882"/>
            <ac:spMk id="3" creationId="{438A4585-D84C-24A0-F91F-68A24633A08C}"/>
          </ac:spMkLst>
        </pc:spChg>
      </pc:sldChg>
      <pc:sldChg chg="delSp modSp add mod">
        <pc:chgData name="Damian Gordon" userId="796278f3-970d-4a3b-8137-dc597a054133" providerId="ADAL" clId="{EE08603C-C255-494D-8DA8-18BCA53F3055}" dt="2025-03-01T08:58:30.209" v="3575" actId="20577"/>
        <pc:sldMkLst>
          <pc:docMk/>
          <pc:sldMk cId="2688837984" sldId="883"/>
        </pc:sldMkLst>
        <pc:spChg chg="mod">
          <ac:chgData name="Damian Gordon" userId="796278f3-970d-4a3b-8137-dc597a054133" providerId="ADAL" clId="{EE08603C-C255-494D-8DA8-18BCA53F3055}" dt="2025-03-01T08:58:30.209" v="3575" actId="20577"/>
          <ac:spMkLst>
            <pc:docMk/>
            <pc:sldMk cId="2688837984" sldId="883"/>
            <ac:spMk id="3" creationId="{4748FF1D-0C90-F373-D41F-506D1C2049F3}"/>
          </ac:spMkLst>
        </pc:spChg>
      </pc:sldChg>
      <pc:sldChg chg="modSp add mod">
        <pc:chgData name="Damian Gordon" userId="796278f3-970d-4a3b-8137-dc597a054133" providerId="ADAL" clId="{EE08603C-C255-494D-8DA8-18BCA53F3055}" dt="2025-02-22T23:11:24.871" v="1156" actId="114"/>
        <pc:sldMkLst>
          <pc:docMk/>
          <pc:sldMk cId="1685212085" sldId="884"/>
        </pc:sldMkLst>
        <pc:spChg chg="mod">
          <ac:chgData name="Damian Gordon" userId="796278f3-970d-4a3b-8137-dc597a054133" providerId="ADAL" clId="{EE08603C-C255-494D-8DA8-18BCA53F3055}" dt="2025-02-22T23:11:24.871" v="1156" actId="114"/>
          <ac:spMkLst>
            <pc:docMk/>
            <pc:sldMk cId="1685212085" sldId="884"/>
            <ac:spMk id="3" creationId="{013B234C-1A43-9F3F-0C35-D26EEE3F2A01}"/>
          </ac:spMkLst>
        </pc:spChg>
      </pc:sldChg>
      <pc:sldChg chg="modSp add mod">
        <pc:chgData name="Damian Gordon" userId="796278f3-970d-4a3b-8137-dc597a054133" providerId="ADAL" clId="{EE08603C-C255-494D-8DA8-18BCA53F3055}" dt="2025-02-22T23:13:10.073" v="1202" actId="20577"/>
        <pc:sldMkLst>
          <pc:docMk/>
          <pc:sldMk cId="2634175951" sldId="885"/>
        </pc:sldMkLst>
        <pc:spChg chg="mod">
          <ac:chgData name="Damian Gordon" userId="796278f3-970d-4a3b-8137-dc597a054133" providerId="ADAL" clId="{EE08603C-C255-494D-8DA8-18BCA53F3055}" dt="2025-02-22T23:13:10.073" v="1202" actId="20577"/>
          <ac:spMkLst>
            <pc:docMk/>
            <pc:sldMk cId="2634175951" sldId="885"/>
            <ac:spMk id="3" creationId="{9BAC27FE-5F47-ABEE-EA02-CE960891329D}"/>
          </ac:spMkLst>
        </pc:spChg>
      </pc:sldChg>
      <pc:sldChg chg="add">
        <pc:chgData name="Damian Gordon" userId="796278f3-970d-4a3b-8137-dc597a054133" providerId="ADAL" clId="{EE08603C-C255-494D-8DA8-18BCA53F3055}" dt="2025-02-22T23:19:36.091" v="1236"/>
        <pc:sldMkLst>
          <pc:docMk/>
          <pc:sldMk cId="3297497422" sldId="886"/>
        </pc:sldMkLst>
      </pc:sldChg>
      <pc:sldChg chg="add del">
        <pc:chgData name="Damian Gordon" userId="796278f3-970d-4a3b-8137-dc597a054133" providerId="ADAL" clId="{EE08603C-C255-494D-8DA8-18BCA53F3055}" dt="2025-02-22T23:37:52.936" v="1296" actId="47"/>
        <pc:sldMkLst>
          <pc:docMk/>
          <pc:sldMk cId="1165394659" sldId="887"/>
        </pc:sldMkLst>
      </pc:sldChg>
      <pc:sldChg chg="modSp add mod ord">
        <pc:chgData name="Damian Gordon" userId="796278f3-970d-4a3b-8137-dc597a054133" providerId="ADAL" clId="{EE08603C-C255-494D-8DA8-18BCA53F3055}" dt="2025-02-22T23:39:32.384" v="1333" actId="20577"/>
        <pc:sldMkLst>
          <pc:docMk/>
          <pc:sldMk cId="1513504528" sldId="888"/>
        </pc:sldMkLst>
        <pc:spChg chg="mod">
          <ac:chgData name="Damian Gordon" userId="796278f3-970d-4a3b-8137-dc597a054133" providerId="ADAL" clId="{EE08603C-C255-494D-8DA8-18BCA53F3055}" dt="2025-02-22T23:38:00.826" v="1297"/>
          <ac:spMkLst>
            <pc:docMk/>
            <pc:sldMk cId="1513504528" sldId="888"/>
            <ac:spMk id="2" creationId="{6D877822-1672-B3C1-7433-B27F255D1273}"/>
          </ac:spMkLst>
        </pc:spChg>
        <pc:spChg chg="mod">
          <ac:chgData name="Damian Gordon" userId="796278f3-970d-4a3b-8137-dc597a054133" providerId="ADAL" clId="{EE08603C-C255-494D-8DA8-18BCA53F3055}" dt="2025-02-22T23:39:32.384" v="1333" actId="20577"/>
          <ac:spMkLst>
            <pc:docMk/>
            <pc:sldMk cId="1513504528" sldId="888"/>
            <ac:spMk id="3" creationId="{7BF1D854-6794-C896-2C15-A9E2222D1E23}"/>
          </ac:spMkLst>
        </pc:spChg>
      </pc:sldChg>
      <pc:sldChg chg="modSp add mod">
        <pc:chgData name="Damian Gordon" userId="796278f3-970d-4a3b-8137-dc597a054133" providerId="ADAL" clId="{EE08603C-C255-494D-8DA8-18BCA53F3055}" dt="2025-03-01T08:55:02.574" v="3482" actId="20577"/>
        <pc:sldMkLst>
          <pc:docMk/>
          <pc:sldMk cId="75961111" sldId="889"/>
        </pc:sldMkLst>
        <pc:spChg chg="mod">
          <ac:chgData name="Damian Gordon" userId="796278f3-970d-4a3b-8137-dc597a054133" providerId="ADAL" clId="{EE08603C-C255-494D-8DA8-18BCA53F3055}" dt="2025-03-01T08:55:02.574" v="3482" actId="20577"/>
          <ac:spMkLst>
            <pc:docMk/>
            <pc:sldMk cId="75961111" sldId="889"/>
            <ac:spMk id="3" creationId="{E75AA4A8-0E3D-B6E3-B5C0-C5FAB97587FF}"/>
          </ac:spMkLst>
        </pc:spChg>
      </pc:sldChg>
      <pc:sldChg chg="modSp add mod">
        <pc:chgData name="Damian Gordon" userId="796278f3-970d-4a3b-8137-dc597a054133" providerId="ADAL" clId="{EE08603C-C255-494D-8DA8-18BCA53F3055}" dt="2025-02-22T23:47:02.747" v="1421" actId="113"/>
        <pc:sldMkLst>
          <pc:docMk/>
          <pc:sldMk cId="2581985664" sldId="890"/>
        </pc:sldMkLst>
        <pc:spChg chg="mod">
          <ac:chgData name="Damian Gordon" userId="796278f3-970d-4a3b-8137-dc597a054133" providerId="ADAL" clId="{EE08603C-C255-494D-8DA8-18BCA53F3055}" dt="2025-02-22T23:47:02.747" v="1421" actId="113"/>
          <ac:spMkLst>
            <pc:docMk/>
            <pc:sldMk cId="2581985664" sldId="890"/>
            <ac:spMk id="3" creationId="{C726B2DE-68F6-5390-1AE9-B031450F6A15}"/>
          </ac:spMkLst>
        </pc:spChg>
      </pc:sldChg>
      <pc:sldChg chg="addSp modSp add mod">
        <pc:chgData name="Damian Gordon" userId="796278f3-970d-4a3b-8137-dc597a054133" providerId="ADAL" clId="{EE08603C-C255-494D-8DA8-18BCA53F3055}" dt="2025-02-23T01:26:43.731" v="2796"/>
        <pc:sldMkLst>
          <pc:docMk/>
          <pc:sldMk cId="3005597384" sldId="891"/>
        </pc:sldMkLst>
        <pc:spChg chg="mod">
          <ac:chgData name="Damian Gordon" userId="796278f3-970d-4a3b-8137-dc597a054133" providerId="ADAL" clId="{EE08603C-C255-494D-8DA8-18BCA53F3055}" dt="2025-02-22T23:48:48.515" v="1445" actId="27636"/>
          <ac:spMkLst>
            <pc:docMk/>
            <pc:sldMk cId="3005597384" sldId="891"/>
            <ac:spMk id="3" creationId="{BB68E648-B8C7-B7B1-5024-006E14E2DFE0}"/>
          </ac:spMkLst>
        </pc:spChg>
      </pc:sldChg>
      <pc:sldChg chg="addSp delSp modSp new mod setBg addAnim">
        <pc:chgData name="Damian Gordon" userId="796278f3-970d-4a3b-8137-dc597a054133" providerId="ADAL" clId="{EE08603C-C255-494D-8DA8-18BCA53F3055}" dt="2025-02-22T23:50:07.611" v="1480"/>
        <pc:sldMkLst>
          <pc:docMk/>
          <pc:sldMk cId="1716700549" sldId="892"/>
        </pc:sldMkLst>
        <pc:spChg chg="mod">
          <ac:chgData name="Damian Gordon" userId="796278f3-970d-4a3b-8137-dc597a054133" providerId="ADAL" clId="{EE08603C-C255-494D-8DA8-18BCA53F3055}" dt="2025-02-22T23:50:07.587" v="1479" actId="26606"/>
          <ac:spMkLst>
            <pc:docMk/>
            <pc:sldMk cId="1716700549" sldId="892"/>
            <ac:spMk id="2" creationId="{E7D0FC6C-9BCB-700C-5187-8708447AE7F0}"/>
          </ac:spMkLst>
        </pc:spChg>
        <pc:spChg chg="add">
          <ac:chgData name="Damian Gordon" userId="796278f3-970d-4a3b-8137-dc597a054133" providerId="ADAL" clId="{EE08603C-C255-494D-8DA8-18BCA53F3055}" dt="2025-02-22T23:50:07.587" v="1479" actId="26606"/>
          <ac:spMkLst>
            <pc:docMk/>
            <pc:sldMk cId="1716700549" sldId="892"/>
            <ac:spMk id="8" creationId="{9B7AD9F6-8CE7-4299-8FC6-328F4DCD3FF9}"/>
          </ac:spMkLst>
        </pc:spChg>
        <pc:spChg chg="add">
          <ac:chgData name="Damian Gordon" userId="796278f3-970d-4a3b-8137-dc597a054133" providerId="ADAL" clId="{EE08603C-C255-494D-8DA8-18BCA53F3055}" dt="2025-02-22T23:50:07.587" v="1479" actId="26606"/>
          <ac:spMkLst>
            <pc:docMk/>
            <pc:sldMk cId="1716700549" sldId="892"/>
            <ac:spMk id="10" creationId="{F49775AF-8896-43EE-92C6-83497D6DC56F}"/>
          </ac:spMkLst>
        </pc:spChg>
        <pc:picChg chg="add">
          <ac:chgData name="Damian Gordon" userId="796278f3-970d-4a3b-8137-dc597a054133" providerId="ADAL" clId="{EE08603C-C255-494D-8DA8-18BCA53F3055}" dt="2025-02-22T23:50:07.587" v="1479" actId="26606"/>
          <ac:picMkLst>
            <pc:docMk/>
            <pc:sldMk cId="1716700549" sldId="892"/>
            <ac:picMk id="4" creationId="{01BBB777-B972-9E00-0D63-956DB2C2B6EE}"/>
          </ac:picMkLst>
        </pc:picChg>
      </pc:sldChg>
      <pc:sldChg chg="add">
        <pc:chgData name="Damian Gordon" userId="796278f3-970d-4a3b-8137-dc597a054133" providerId="ADAL" clId="{EE08603C-C255-494D-8DA8-18BCA53F3055}" dt="2025-02-22T23:50:28.409" v="1484"/>
        <pc:sldMkLst>
          <pc:docMk/>
          <pc:sldMk cId="3586653219" sldId="893"/>
        </pc:sldMkLst>
      </pc:sldChg>
      <pc:sldChg chg="addSp delSp modSp new mod setBg">
        <pc:chgData name="Damian Gordon" userId="796278f3-970d-4a3b-8137-dc597a054133" providerId="ADAL" clId="{EE08603C-C255-494D-8DA8-18BCA53F3055}" dt="2025-02-23T00:10:13.225" v="1553" actId="207"/>
        <pc:sldMkLst>
          <pc:docMk/>
          <pc:sldMk cId="2248099915" sldId="894"/>
        </pc:sldMkLst>
        <pc:spChg chg="add mod ord">
          <ac:chgData name="Damian Gordon" userId="796278f3-970d-4a3b-8137-dc597a054133" providerId="ADAL" clId="{EE08603C-C255-494D-8DA8-18BCA53F3055}" dt="2025-02-23T00:10:03.488" v="1552" actId="14100"/>
          <ac:spMkLst>
            <pc:docMk/>
            <pc:sldMk cId="2248099915" sldId="894"/>
            <ac:spMk id="3" creationId="{B1E6374E-CC2A-E622-1526-1672CA092B24}"/>
          </ac:spMkLst>
        </pc:spChg>
        <pc:spChg chg="add mod">
          <ac:chgData name="Damian Gordon" userId="796278f3-970d-4a3b-8137-dc597a054133" providerId="ADAL" clId="{EE08603C-C255-494D-8DA8-18BCA53F3055}" dt="2025-02-23T00:10:13.225" v="1553" actId="207"/>
          <ac:spMkLst>
            <pc:docMk/>
            <pc:sldMk cId="2248099915" sldId="894"/>
            <ac:spMk id="4" creationId="{74E4568F-22C1-5D6A-9622-2BAC9FED626D}"/>
          </ac:spMkLst>
        </pc:spChg>
        <pc:spChg chg="add">
          <ac:chgData name="Damian Gordon" userId="796278f3-970d-4a3b-8137-dc597a054133" providerId="ADAL" clId="{EE08603C-C255-494D-8DA8-18BCA53F3055}" dt="2025-02-23T00:07:31.904" v="1509" actId="26606"/>
          <ac:spMkLst>
            <pc:docMk/>
            <pc:sldMk cId="2248099915" sldId="894"/>
            <ac:spMk id="8196" creationId="{42A4FC2C-047E-45A5-965D-8E1E3BF09BC6}"/>
          </ac:spMkLst>
        </pc:spChg>
        <pc:picChg chg="add mod">
          <ac:chgData name="Damian Gordon" userId="796278f3-970d-4a3b-8137-dc597a054133" providerId="ADAL" clId="{EE08603C-C255-494D-8DA8-18BCA53F3055}" dt="2025-02-23T00:09:31.817" v="1535" actId="1076"/>
          <ac:picMkLst>
            <pc:docMk/>
            <pc:sldMk cId="2248099915" sldId="894"/>
            <ac:picMk id="8194" creationId="{4E836A58-3AD3-6387-869A-3641A1F93EB3}"/>
          </ac:picMkLst>
        </pc:picChg>
      </pc:sldChg>
      <pc:sldChg chg="addSp modSp new mod setBg">
        <pc:chgData name="Damian Gordon" userId="796278f3-970d-4a3b-8137-dc597a054133" providerId="ADAL" clId="{EE08603C-C255-494D-8DA8-18BCA53F3055}" dt="2025-02-23T00:11:38.410" v="1556" actId="26606"/>
        <pc:sldMkLst>
          <pc:docMk/>
          <pc:sldMk cId="2542569212" sldId="895"/>
        </pc:sldMkLst>
        <pc:spChg chg="add">
          <ac:chgData name="Damian Gordon" userId="796278f3-970d-4a3b-8137-dc597a054133" providerId="ADAL" clId="{EE08603C-C255-494D-8DA8-18BCA53F3055}" dt="2025-02-23T00:11:38.410" v="1556" actId="26606"/>
          <ac:spMkLst>
            <pc:docMk/>
            <pc:sldMk cId="2542569212" sldId="895"/>
            <ac:spMk id="13319" creationId="{42A4FC2C-047E-45A5-965D-8E1E3BF09BC6}"/>
          </ac:spMkLst>
        </pc:spChg>
        <pc:picChg chg="add mod">
          <ac:chgData name="Damian Gordon" userId="796278f3-970d-4a3b-8137-dc597a054133" providerId="ADAL" clId="{EE08603C-C255-494D-8DA8-18BCA53F3055}" dt="2025-02-23T00:11:38.410" v="1556" actId="26606"/>
          <ac:picMkLst>
            <pc:docMk/>
            <pc:sldMk cId="2542569212" sldId="895"/>
            <ac:picMk id="13314" creationId="{923471F0-2436-3F21-B5CC-10F6BEF2BCB5}"/>
          </ac:picMkLst>
        </pc:picChg>
      </pc:sldChg>
      <pc:sldChg chg="add">
        <pc:chgData name="Damian Gordon" userId="796278f3-970d-4a3b-8137-dc597a054133" providerId="ADAL" clId="{EE08603C-C255-494D-8DA8-18BCA53F3055}" dt="2025-02-23T00:29:36.705" v="1557"/>
        <pc:sldMkLst>
          <pc:docMk/>
          <pc:sldMk cId="1760123812" sldId="896"/>
        </pc:sldMkLst>
      </pc:sldChg>
      <pc:sldChg chg="modSp add mod">
        <pc:chgData name="Damian Gordon" userId="796278f3-970d-4a3b-8137-dc597a054133" providerId="ADAL" clId="{EE08603C-C255-494D-8DA8-18BCA53F3055}" dt="2025-02-23T00:37:27.283" v="1836" actId="27636"/>
        <pc:sldMkLst>
          <pc:docMk/>
          <pc:sldMk cId="1758117585" sldId="897"/>
        </pc:sldMkLst>
        <pc:spChg chg="mod">
          <ac:chgData name="Damian Gordon" userId="796278f3-970d-4a3b-8137-dc597a054133" providerId="ADAL" clId="{EE08603C-C255-494D-8DA8-18BCA53F3055}" dt="2025-02-23T00:37:27.283" v="1836" actId="27636"/>
          <ac:spMkLst>
            <pc:docMk/>
            <pc:sldMk cId="1758117585" sldId="897"/>
            <ac:spMk id="3" creationId="{28803C54-B662-21D3-5053-E67BCF3038AD}"/>
          </ac:spMkLst>
        </pc:spChg>
      </pc:sldChg>
      <pc:sldChg chg="modSp add mod">
        <pc:chgData name="Damian Gordon" userId="796278f3-970d-4a3b-8137-dc597a054133" providerId="ADAL" clId="{EE08603C-C255-494D-8DA8-18BCA53F3055}" dt="2025-02-23T00:40:06.036" v="1889" actId="114"/>
        <pc:sldMkLst>
          <pc:docMk/>
          <pc:sldMk cId="3721167166" sldId="898"/>
        </pc:sldMkLst>
        <pc:spChg chg="mod">
          <ac:chgData name="Damian Gordon" userId="796278f3-970d-4a3b-8137-dc597a054133" providerId="ADAL" clId="{EE08603C-C255-494D-8DA8-18BCA53F3055}" dt="2025-02-23T00:40:06.036" v="1889" actId="114"/>
          <ac:spMkLst>
            <pc:docMk/>
            <pc:sldMk cId="3721167166" sldId="898"/>
            <ac:spMk id="3" creationId="{C77C7889-5E51-FE4B-3769-4E246052652E}"/>
          </ac:spMkLst>
        </pc:spChg>
      </pc:sldChg>
      <pc:sldChg chg="addSp delSp modSp new mod setBg setClrOvrMap">
        <pc:chgData name="Damian Gordon" userId="796278f3-970d-4a3b-8137-dc597a054133" providerId="ADAL" clId="{EE08603C-C255-494D-8DA8-18BCA53F3055}" dt="2025-02-23T00:42:36.199" v="1902" actId="20577"/>
        <pc:sldMkLst>
          <pc:docMk/>
          <pc:sldMk cId="1049532567" sldId="899"/>
        </pc:sldMkLst>
        <pc:spChg chg="mod">
          <ac:chgData name="Damian Gordon" userId="796278f3-970d-4a3b-8137-dc597a054133" providerId="ADAL" clId="{EE08603C-C255-494D-8DA8-18BCA53F3055}" dt="2025-02-23T00:42:36.199" v="1902" actId="20577"/>
          <ac:spMkLst>
            <pc:docMk/>
            <pc:sldMk cId="1049532567" sldId="899"/>
            <ac:spMk id="2" creationId="{948F9106-3400-8F89-DD05-51DD49893C9B}"/>
          </ac:spMkLst>
        </pc:spChg>
        <pc:spChg chg="add">
          <ac:chgData name="Damian Gordon" userId="796278f3-970d-4a3b-8137-dc597a054133" providerId="ADAL" clId="{EE08603C-C255-494D-8DA8-18BCA53F3055}" dt="2025-02-23T00:42:27.685" v="1900" actId="26606"/>
          <ac:spMkLst>
            <pc:docMk/>
            <pc:sldMk cId="1049532567" sldId="899"/>
            <ac:spMk id="8" creationId="{71B2258F-86CA-4D4D-8270-BC05FCDEBFB3}"/>
          </ac:spMkLst>
        </pc:spChg>
        <pc:picChg chg="add">
          <ac:chgData name="Damian Gordon" userId="796278f3-970d-4a3b-8137-dc597a054133" providerId="ADAL" clId="{EE08603C-C255-494D-8DA8-18BCA53F3055}" dt="2025-02-23T00:42:27.685" v="1900" actId="26606"/>
          <ac:picMkLst>
            <pc:docMk/>
            <pc:sldMk cId="1049532567" sldId="899"/>
            <ac:picMk id="4" creationId="{D1C9F95B-73DD-B26C-190E-2315A6F11DBE}"/>
          </ac:picMkLst>
        </pc:picChg>
      </pc:sldChg>
      <pc:sldChg chg="addSp delSp modSp new mod setBg">
        <pc:chgData name="Damian Gordon" userId="796278f3-970d-4a3b-8137-dc597a054133" providerId="ADAL" clId="{EE08603C-C255-494D-8DA8-18BCA53F3055}" dt="2025-02-23T01:20:20.715" v="2794" actId="26606"/>
        <pc:sldMkLst>
          <pc:docMk/>
          <pc:sldMk cId="377906096" sldId="900"/>
        </pc:sldMkLst>
        <pc:picChg chg="add mod">
          <ac:chgData name="Damian Gordon" userId="796278f3-970d-4a3b-8137-dc597a054133" providerId="ADAL" clId="{EE08603C-C255-494D-8DA8-18BCA53F3055}" dt="2025-02-23T01:20:20.715" v="2794" actId="26606"/>
          <ac:picMkLst>
            <pc:docMk/>
            <pc:sldMk cId="377906096" sldId="900"/>
            <ac:picMk id="8" creationId="{14202C8F-8BE2-AE69-E87D-9A4B56ACA69E}"/>
          </ac:picMkLst>
        </pc:picChg>
      </pc:sldChg>
      <pc:sldChg chg="modSp add mod">
        <pc:chgData name="Damian Gordon" userId="796278f3-970d-4a3b-8137-dc597a054133" providerId="ADAL" clId="{EE08603C-C255-494D-8DA8-18BCA53F3055}" dt="2025-02-23T01:17:50.340" v="2784" actId="20577"/>
        <pc:sldMkLst>
          <pc:docMk/>
          <pc:sldMk cId="3869430982" sldId="901"/>
        </pc:sldMkLst>
        <pc:spChg chg="mod">
          <ac:chgData name="Damian Gordon" userId="796278f3-970d-4a3b-8137-dc597a054133" providerId="ADAL" clId="{EE08603C-C255-494D-8DA8-18BCA53F3055}" dt="2025-02-23T01:17:50.340" v="2784" actId="20577"/>
          <ac:spMkLst>
            <pc:docMk/>
            <pc:sldMk cId="3869430982" sldId="901"/>
            <ac:spMk id="3" creationId="{91D5A10D-A16F-16A5-A7B8-EE98ADF3A8B4}"/>
          </ac:spMkLst>
        </pc:spChg>
      </pc:sldChg>
      <pc:sldChg chg="addSp delSp modSp add del mod">
        <pc:chgData name="Damian Gordon" userId="796278f3-970d-4a3b-8137-dc597a054133" providerId="ADAL" clId="{EE08603C-C255-494D-8DA8-18BCA53F3055}" dt="2025-02-23T01:12:42.940" v="2653" actId="47"/>
        <pc:sldMkLst>
          <pc:docMk/>
          <pc:sldMk cId="182220178" sldId="902"/>
        </pc:sldMkLst>
      </pc:sldChg>
      <pc:sldChg chg="delSp add del mod">
        <pc:chgData name="Damian Gordon" userId="796278f3-970d-4a3b-8137-dc597a054133" providerId="ADAL" clId="{EE08603C-C255-494D-8DA8-18BCA53F3055}" dt="2025-02-23T01:23:05.075" v="2795" actId="47"/>
        <pc:sldMkLst>
          <pc:docMk/>
          <pc:sldMk cId="4253955487" sldId="903"/>
        </pc:sldMkLst>
      </pc:sldChg>
      <pc:sldChg chg="addSp delSp modSp add mod">
        <pc:chgData name="Damian Gordon" userId="796278f3-970d-4a3b-8137-dc597a054133" providerId="ADAL" clId="{EE08603C-C255-494D-8DA8-18BCA53F3055}" dt="2025-02-26T14:28:13.992" v="3165" actId="1037"/>
        <pc:sldMkLst>
          <pc:docMk/>
          <pc:sldMk cId="479088114" sldId="904"/>
        </pc:sldMkLst>
        <pc:spChg chg="add mod">
          <ac:chgData name="Damian Gordon" userId="796278f3-970d-4a3b-8137-dc597a054133" providerId="ADAL" clId="{EE08603C-C255-494D-8DA8-18BCA53F3055}" dt="2025-02-26T14:26:58.617" v="3146" actId="14100"/>
          <ac:spMkLst>
            <pc:docMk/>
            <pc:sldMk cId="479088114" sldId="904"/>
            <ac:spMk id="3" creationId="{BF411DCA-6106-BFC5-8270-786E9F32DD18}"/>
          </ac:spMkLst>
        </pc:spChg>
        <pc:spChg chg="add mod">
          <ac:chgData name="Damian Gordon" userId="796278f3-970d-4a3b-8137-dc597a054133" providerId="ADAL" clId="{EE08603C-C255-494D-8DA8-18BCA53F3055}" dt="2025-02-23T01:11:43.244" v="2614" actId="122"/>
          <ac:spMkLst>
            <pc:docMk/>
            <pc:sldMk cId="479088114" sldId="904"/>
            <ac:spMk id="5" creationId="{D5F08DE6-24F7-983B-08B3-A1D300A90968}"/>
          </ac:spMkLst>
        </pc:spChg>
        <pc:spChg chg="add mod">
          <ac:chgData name="Damian Gordon" userId="796278f3-970d-4a3b-8137-dc597a054133" providerId="ADAL" clId="{EE08603C-C255-494D-8DA8-18BCA53F3055}" dt="2025-02-23T01:12:13.890" v="2637" actId="20577"/>
          <ac:spMkLst>
            <pc:docMk/>
            <pc:sldMk cId="479088114" sldId="904"/>
            <ac:spMk id="8" creationId="{84DFDBF8-BCDA-57AC-F0BF-D7A4D949343D}"/>
          </ac:spMkLst>
        </pc:spChg>
        <pc:spChg chg="add mod">
          <ac:chgData name="Damian Gordon" userId="796278f3-970d-4a3b-8137-dc597a054133" providerId="ADAL" clId="{EE08603C-C255-494D-8DA8-18BCA53F3055}" dt="2025-02-23T01:11:50.276" v="2629" actId="1036"/>
          <ac:spMkLst>
            <pc:docMk/>
            <pc:sldMk cId="479088114" sldId="904"/>
            <ac:spMk id="9" creationId="{4A224A36-9316-D73A-4C90-9F54F65C534F}"/>
          </ac:spMkLst>
        </pc:spChg>
        <pc:spChg chg="add mod">
          <ac:chgData name="Damian Gordon" userId="796278f3-970d-4a3b-8137-dc597a054133" providerId="ADAL" clId="{EE08603C-C255-494D-8DA8-18BCA53F3055}" dt="2025-02-23T01:14:03.816" v="2658" actId="14100"/>
          <ac:spMkLst>
            <pc:docMk/>
            <pc:sldMk cId="479088114" sldId="904"/>
            <ac:spMk id="10" creationId="{243D022D-6F29-A586-4E7C-87F9AB293211}"/>
          </ac:spMkLst>
        </pc:spChg>
        <pc:spChg chg="add mod">
          <ac:chgData name="Damian Gordon" userId="796278f3-970d-4a3b-8137-dc597a054133" providerId="ADAL" clId="{EE08603C-C255-494D-8DA8-18BCA53F3055}" dt="2025-02-23T01:11:50.276" v="2629" actId="1036"/>
          <ac:spMkLst>
            <pc:docMk/>
            <pc:sldMk cId="479088114" sldId="904"/>
            <ac:spMk id="11" creationId="{2F5F8EDA-F221-A8D6-63BB-900504FE11A0}"/>
          </ac:spMkLst>
        </pc:spChg>
        <pc:spChg chg="add mod">
          <ac:chgData name="Damian Gordon" userId="796278f3-970d-4a3b-8137-dc597a054133" providerId="ADAL" clId="{EE08603C-C255-494D-8DA8-18BCA53F3055}" dt="2025-02-23T01:12:34.435" v="2652" actId="20577"/>
          <ac:spMkLst>
            <pc:docMk/>
            <pc:sldMk cId="479088114" sldId="904"/>
            <ac:spMk id="12" creationId="{2C392ABB-4F0C-D4F7-C3AE-BE7DB6B72BB1}"/>
          </ac:spMkLst>
        </pc:spChg>
        <pc:spChg chg="add mod">
          <ac:chgData name="Damian Gordon" userId="796278f3-970d-4a3b-8137-dc597a054133" providerId="ADAL" clId="{EE08603C-C255-494D-8DA8-18BCA53F3055}" dt="2025-02-23T01:11:50.276" v="2629" actId="1036"/>
          <ac:spMkLst>
            <pc:docMk/>
            <pc:sldMk cId="479088114" sldId="904"/>
            <ac:spMk id="13" creationId="{88CFD933-86AB-D52C-59A2-9C4C88B065CA}"/>
          </ac:spMkLst>
        </pc:spChg>
        <pc:spChg chg="add mod ord">
          <ac:chgData name="Damian Gordon" userId="796278f3-970d-4a3b-8137-dc597a054133" providerId="ADAL" clId="{EE08603C-C255-494D-8DA8-18BCA53F3055}" dt="2025-02-26T14:26:51.063" v="3138" actId="167"/>
          <ac:spMkLst>
            <pc:docMk/>
            <pc:sldMk cId="479088114" sldId="904"/>
            <ac:spMk id="16" creationId="{166A2375-A474-022C-0342-8FFA43E2A095}"/>
          </ac:spMkLst>
        </pc:spChg>
        <pc:spChg chg="add mod ord">
          <ac:chgData name="Damian Gordon" userId="796278f3-970d-4a3b-8137-dc597a054133" providerId="ADAL" clId="{EE08603C-C255-494D-8DA8-18BCA53F3055}" dt="2025-02-26T14:28:13.992" v="3165" actId="1037"/>
          <ac:spMkLst>
            <pc:docMk/>
            <pc:sldMk cId="479088114" sldId="904"/>
            <ac:spMk id="17" creationId="{CE740A9F-080F-EDCE-08D0-05C80A8849EB}"/>
          </ac:spMkLst>
        </pc:spChg>
        <pc:spChg chg="add mod ord">
          <ac:chgData name="Damian Gordon" userId="796278f3-970d-4a3b-8137-dc597a054133" providerId="ADAL" clId="{EE08603C-C255-494D-8DA8-18BCA53F3055}" dt="2025-02-26T14:28:08.830" v="3157" actId="167"/>
          <ac:spMkLst>
            <pc:docMk/>
            <pc:sldMk cId="479088114" sldId="904"/>
            <ac:spMk id="18" creationId="{07D832A2-8C43-0587-3764-11C5533AEF44}"/>
          </ac:spMkLst>
        </pc:spChg>
      </pc:sldChg>
      <pc:sldChg chg="add">
        <pc:chgData name="Damian Gordon" userId="796278f3-970d-4a3b-8137-dc597a054133" providerId="ADAL" clId="{EE08603C-C255-494D-8DA8-18BCA53F3055}" dt="2025-02-23T01:18:33.382" v="2785"/>
        <pc:sldMkLst>
          <pc:docMk/>
          <pc:sldMk cId="3851069633" sldId="905"/>
        </pc:sldMkLst>
      </pc:sldChg>
      <pc:sldChg chg="addSp delSp modSp new mod setBg addAnim setClrOvrMap">
        <pc:chgData name="Damian Gordon" userId="796278f3-970d-4a3b-8137-dc597a054133" providerId="ADAL" clId="{EE08603C-C255-494D-8DA8-18BCA53F3055}" dt="2025-03-01T08:55:55.247" v="3510" actId="20577"/>
        <pc:sldMkLst>
          <pc:docMk/>
          <pc:sldMk cId="401340156" sldId="906"/>
        </pc:sldMkLst>
        <pc:spChg chg="mod">
          <ac:chgData name="Damian Gordon" userId="796278f3-970d-4a3b-8137-dc597a054133" providerId="ADAL" clId="{EE08603C-C255-494D-8DA8-18BCA53F3055}" dt="2025-03-01T08:55:55.247" v="3510" actId="20577"/>
          <ac:spMkLst>
            <pc:docMk/>
            <pc:sldMk cId="401340156" sldId="906"/>
            <ac:spMk id="2" creationId="{738D8571-73E2-1E21-D1D3-885D75FFE5C3}"/>
          </ac:spMkLst>
        </pc:spChg>
        <pc:spChg chg="add">
          <ac:chgData name="Damian Gordon" userId="796278f3-970d-4a3b-8137-dc597a054133" providerId="ADAL" clId="{EE08603C-C255-494D-8DA8-18BCA53F3055}" dt="2025-02-23T01:29:01.925" v="2820" actId="26606"/>
          <ac:spMkLst>
            <pc:docMk/>
            <pc:sldMk cId="401340156" sldId="906"/>
            <ac:spMk id="8" creationId="{71B2258F-86CA-4D4D-8270-BC05FCDEBFB3}"/>
          </ac:spMkLst>
        </pc:spChg>
        <pc:picChg chg="add">
          <ac:chgData name="Damian Gordon" userId="796278f3-970d-4a3b-8137-dc597a054133" providerId="ADAL" clId="{EE08603C-C255-494D-8DA8-18BCA53F3055}" dt="2025-02-23T01:29:01.925" v="2820" actId="26606"/>
          <ac:picMkLst>
            <pc:docMk/>
            <pc:sldMk cId="401340156" sldId="906"/>
            <ac:picMk id="4" creationId="{7AFD3CBB-B64F-5C3A-DEB2-7C2F6292050E}"/>
          </ac:picMkLst>
        </pc:picChg>
      </pc:sldChg>
      <pc:sldChg chg="addSp delSp modSp new mod">
        <pc:chgData name="Damian Gordon" userId="796278f3-970d-4a3b-8137-dc597a054133" providerId="ADAL" clId="{EE08603C-C255-494D-8DA8-18BCA53F3055}" dt="2025-02-23T01:32:01.988" v="2862" actId="20577"/>
        <pc:sldMkLst>
          <pc:docMk/>
          <pc:sldMk cId="731181888" sldId="907"/>
        </pc:sldMkLst>
        <pc:spChg chg="mod">
          <ac:chgData name="Damian Gordon" userId="796278f3-970d-4a3b-8137-dc597a054133" providerId="ADAL" clId="{EE08603C-C255-494D-8DA8-18BCA53F3055}" dt="2025-02-23T01:29:31.070" v="2827"/>
          <ac:spMkLst>
            <pc:docMk/>
            <pc:sldMk cId="731181888" sldId="907"/>
            <ac:spMk id="2" creationId="{A9A119D4-BEAD-103A-1F21-0EB4A9D94C28}"/>
          </ac:spMkLst>
        </pc:spChg>
        <pc:spChg chg="add del mod">
          <ac:chgData name="Damian Gordon" userId="796278f3-970d-4a3b-8137-dc597a054133" providerId="ADAL" clId="{EE08603C-C255-494D-8DA8-18BCA53F3055}" dt="2025-02-23T01:32:01.988" v="2862" actId="20577"/>
          <ac:spMkLst>
            <pc:docMk/>
            <pc:sldMk cId="731181888" sldId="907"/>
            <ac:spMk id="3" creationId="{3C5AF2D4-0A3F-AC28-6FAB-3F08412905C0}"/>
          </ac:spMkLst>
        </pc:spChg>
      </pc:sldChg>
      <pc:sldChg chg="modSp add mod">
        <pc:chgData name="Damian Gordon" userId="796278f3-970d-4a3b-8137-dc597a054133" providerId="ADAL" clId="{EE08603C-C255-494D-8DA8-18BCA53F3055}" dt="2025-02-23T01:34:54.818" v="2919" actId="20577"/>
        <pc:sldMkLst>
          <pc:docMk/>
          <pc:sldMk cId="1770959682" sldId="908"/>
        </pc:sldMkLst>
        <pc:spChg chg="mod">
          <ac:chgData name="Damian Gordon" userId="796278f3-970d-4a3b-8137-dc597a054133" providerId="ADAL" clId="{EE08603C-C255-494D-8DA8-18BCA53F3055}" dt="2025-02-23T01:32:24.534" v="2876" actId="20577"/>
          <ac:spMkLst>
            <pc:docMk/>
            <pc:sldMk cId="1770959682" sldId="908"/>
            <ac:spMk id="2" creationId="{7EDA078E-9F5C-9D2E-4B9C-F868BD1BEDBF}"/>
          </ac:spMkLst>
        </pc:spChg>
        <pc:spChg chg="mod">
          <ac:chgData name="Damian Gordon" userId="796278f3-970d-4a3b-8137-dc597a054133" providerId="ADAL" clId="{EE08603C-C255-494D-8DA8-18BCA53F3055}" dt="2025-02-23T01:34:54.818" v="2919" actId="20577"/>
          <ac:spMkLst>
            <pc:docMk/>
            <pc:sldMk cId="1770959682" sldId="908"/>
            <ac:spMk id="3" creationId="{60C4A662-A9AF-CCD1-A0E3-76854D3924F1}"/>
          </ac:spMkLst>
        </pc:spChg>
      </pc:sldChg>
      <pc:sldChg chg="modSp add mod">
        <pc:chgData name="Damian Gordon" userId="796278f3-970d-4a3b-8137-dc597a054133" providerId="ADAL" clId="{EE08603C-C255-494D-8DA8-18BCA53F3055}" dt="2025-02-23T01:35:49.524" v="2940" actId="2711"/>
        <pc:sldMkLst>
          <pc:docMk/>
          <pc:sldMk cId="3043646504" sldId="909"/>
        </pc:sldMkLst>
        <pc:spChg chg="mod">
          <ac:chgData name="Damian Gordon" userId="796278f3-970d-4a3b-8137-dc597a054133" providerId="ADAL" clId="{EE08603C-C255-494D-8DA8-18BCA53F3055}" dt="2025-02-23T01:34:39.167" v="2918" actId="20577"/>
          <ac:spMkLst>
            <pc:docMk/>
            <pc:sldMk cId="3043646504" sldId="909"/>
            <ac:spMk id="2" creationId="{FD6356E8-7D10-5EC3-1EAD-A4566F1C77C6}"/>
          </ac:spMkLst>
        </pc:spChg>
        <pc:spChg chg="mod">
          <ac:chgData name="Damian Gordon" userId="796278f3-970d-4a3b-8137-dc597a054133" providerId="ADAL" clId="{EE08603C-C255-494D-8DA8-18BCA53F3055}" dt="2025-02-23T01:35:49.524" v="2940" actId="2711"/>
          <ac:spMkLst>
            <pc:docMk/>
            <pc:sldMk cId="3043646504" sldId="909"/>
            <ac:spMk id="3" creationId="{C442F856-CA16-E354-B6FB-1EE38CE45AAC}"/>
          </ac:spMkLst>
        </pc:spChg>
      </pc:sldChg>
      <pc:sldChg chg="addSp delSp modSp add mod">
        <pc:chgData name="Damian Gordon" userId="796278f3-970d-4a3b-8137-dc597a054133" providerId="ADAL" clId="{EE08603C-C255-494D-8DA8-18BCA53F3055}" dt="2025-02-23T01:37:07.375" v="2973" actId="22"/>
        <pc:sldMkLst>
          <pc:docMk/>
          <pc:sldMk cId="3657612779" sldId="910"/>
        </pc:sldMkLst>
        <pc:spChg chg="mod">
          <ac:chgData name="Damian Gordon" userId="796278f3-970d-4a3b-8137-dc597a054133" providerId="ADAL" clId="{EE08603C-C255-494D-8DA8-18BCA53F3055}" dt="2025-02-23T01:36:15.637" v="2951" actId="20577"/>
          <ac:spMkLst>
            <pc:docMk/>
            <pc:sldMk cId="3657612779" sldId="910"/>
            <ac:spMk id="2" creationId="{78B50C30-2364-3A67-226D-9A3C65810328}"/>
          </ac:spMkLst>
        </pc:spChg>
        <pc:spChg chg="mod">
          <ac:chgData name="Damian Gordon" userId="796278f3-970d-4a3b-8137-dc597a054133" providerId="ADAL" clId="{EE08603C-C255-494D-8DA8-18BCA53F3055}" dt="2025-02-23T01:37:01.481" v="2971" actId="20577"/>
          <ac:spMkLst>
            <pc:docMk/>
            <pc:sldMk cId="3657612779" sldId="910"/>
            <ac:spMk id="3" creationId="{6B3A4EFA-591D-0089-4101-55C1A6FF0C83}"/>
          </ac:spMkLst>
        </pc:spChg>
      </pc:sldChg>
      <pc:sldChg chg="modSp add mod">
        <pc:chgData name="Damian Gordon" userId="796278f3-970d-4a3b-8137-dc597a054133" providerId="ADAL" clId="{EE08603C-C255-494D-8DA8-18BCA53F3055}" dt="2025-02-23T01:38:14.464" v="3007" actId="2711"/>
        <pc:sldMkLst>
          <pc:docMk/>
          <pc:sldMk cId="3646940483" sldId="911"/>
        </pc:sldMkLst>
        <pc:spChg chg="mod">
          <ac:chgData name="Damian Gordon" userId="796278f3-970d-4a3b-8137-dc597a054133" providerId="ADAL" clId="{EE08603C-C255-494D-8DA8-18BCA53F3055}" dt="2025-02-23T01:37:14.968" v="2985" actId="20577"/>
          <ac:spMkLst>
            <pc:docMk/>
            <pc:sldMk cId="3646940483" sldId="911"/>
            <ac:spMk id="2" creationId="{56CF2BC5-B7E8-4263-3164-DA57AE8C4554}"/>
          </ac:spMkLst>
        </pc:spChg>
        <pc:spChg chg="mod">
          <ac:chgData name="Damian Gordon" userId="796278f3-970d-4a3b-8137-dc597a054133" providerId="ADAL" clId="{EE08603C-C255-494D-8DA8-18BCA53F3055}" dt="2025-02-23T01:38:14.464" v="3007" actId="2711"/>
          <ac:spMkLst>
            <pc:docMk/>
            <pc:sldMk cId="3646940483" sldId="911"/>
            <ac:spMk id="3" creationId="{3B1B2BEE-40D7-2F2E-9DB1-55C50C22F48C}"/>
          </ac:spMkLst>
        </pc:spChg>
      </pc:sldChg>
      <pc:sldChg chg="addSp delSp modSp new mod setBg">
        <pc:chgData name="Damian Gordon" userId="796278f3-970d-4a3b-8137-dc597a054133" providerId="ADAL" clId="{EE08603C-C255-494D-8DA8-18BCA53F3055}" dt="2025-03-01T08:56:17.299" v="3522" actId="20577"/>
        <pc:sldMkLst>
          <pc:docMk/>
          <pc:sldMk cId="2187912790" sldId="912"/>
        </pc:sldMkLst>
        <pc:spChg chg="mod">
          <ac:chgData name="Damian Gordon" userId="796278f3-970d-4a3b-8137-dc597a054133" providerId="ADAL" clId="{EE08603C-C255-494D-8DA8-18BCA53F3055}" dt="2025-03-01T08:56:17.299" v="3522" actId="20577"/>
          <ac:spMkLst>
            <pc:docMk/>
            <pc:sldMk cId="2187912790" sldId="912"/>
            <ac:spMk id="2" creationId="{E85E07B1-C25B-122C-03D8-814707752A3D}"/>
          </ac:spMkLst>
        </pc:spChg>
        <pc:spChg chg="add">
          <ac:chgData name="Damian Gordon" userId="796278f3-970d-4a3b-8137-dc597a054133" providerId="ADAL" clId="{EE08603C-C255-494D-8DA8-18BCA53F3055}" dt="2025-02-26T14:29:07.815" v="3190" actId="26606"/>
          <ac:spMkLst>
            <pc:docMk/>
            <pc:sldMk cId="2187912790" sldId="912"/>
            <ac:spMk id="8" creationId="{EB0222B5-B739-82A9-5CCC-C5585AE12A69}"/>
          </ac:spMkLst>
        </pc:spChg>
        <pc:spChg chg="add">
          <ac:chgData name="Damian Gordon" userId="796278f3-970d-4a3b-8137-dc597a054133" providerId="ADAL" clId="{EE08603C-C255-494D-8DA8-18BCA53F3055}" dt="2025-02-26T14:29:07.815" v="3190" actId="26606"/>
          <ac:spMkLst>
            <pc:docMk/>
            <pc:sldMk cId="2187912790" sldId="912"/>
            <ac:spMk id="10" creationId="{5BE23E75-E7E9-4D9F-6D25-5512363F8621}"/>
          </ac:spMkLst>
        </pc:spChg>
        <pc:picChg chg="add">
          <ac:chgData name="Damian Gordon" userId="796278f3-970d-4a3b-8137-dc597a054133" providerId="ADAL" clId="{EE08603C-C255-494D-8DA8-18BCA53F3055}" dt="2025-02-26T14:29:07.815" v="3190" actId="26606"/>
          <ac:picMkLst>
            <pc:docMk/>
            <pc:sldMk cId="2187912790" sldId="912"/>
            <ac:picMk id="4" creationId="{39B921E8-83A1-3E5E-D782-B23E2C0D896C}"/>
          </ac:picMkLst>
        </pc:picChg>
        <pc:cxnChg chg="add">
          <ac:chgData name="Damian Gordon" userId="796278f3-970d-4a3b-8137-dc597a054133" providerId="ADAL" clId="{EE08603C-C255-494D-8DA8-18BCA53F3055}" dt="2025-02-26T14:29:07.815" v="3190" actId="26606"/>
          <ac:cxnSpMkLst>
            <pc:docMk/>
            <pc:sldMk cId="2187912790" sldId="912"/>
            <ac:cxnSpMk id="12" creationId="{61B115DB-65EB-3FC3-7284-CFDF4ADC60B6}"/>
          </ac:cxnSpMkLst>
        </pc:cxnChg>
      </pc:sldChg>
      <pc:sldChg chg="addSp modSp new mod">
        <pc:chgData name="Damian Gordon" userId="796278f3-970d-4a3b-8137-dc597a054133" providerId="ADAL" clId="{EE08603C-C255-494D-8DA8-18BCA53F3055}" dt="2025-02-26T14:34:56.652" v="3268" actId="113"/>
        <pc:sldMkLst>
          <pc:docMk/>
          <pc:sldMk cId="1994761108" sldId="913"/>
        </pc:sldMkLst>
        <pc:spChg chg="mod">
          <ac:chgData name="Damian Gordon" userId="796278f3-970d-4a3b-8137-dc597a054133" providerId="ADAL" clId="{EE08603C-C255-494D-8DA8-18BCA53F3055}" dt="2025-02-26T14:33:19.321" v="3257"/>
          <ac:spMkLst>
            <pc:docMk/>
            <pc:sldMk cId="1994761108" sldId="913"/>
            <ac:spMk id="2" creationId="{592AABB6-9077-11CB-8CC0-E35F980BFA7C}"/>
          </ac:spMkLst>
        </pc:spChg>
        <pc:spChg chg="mod">
          <ac:chgData name="Damian Gordon" userId="796278f3-970d-4a3b-8137-dc597a054133" providerId="ADAL" clId="{EE08603C-C255-494D-8DA8-18BCA53F3055}" dt="2025-02-26T14:34:56.652" v="3268" actId="113"/>
          <ac:spMkLst>
            <pc:docMk/>
            <pc:sldMk cId="1994761108" sldId="913"/>
            <ac:spMk id="3" creationId="{92E56CD0-97A6-BE9D-48DB-79F735E4B7F1}"/>
          </ac:spMkLst>
        </pc:spChg>
        <pc:picChg chg="add mod ord">
          <ac:chgData name="Damian Gordon" userId="796278f3-970d-4a3b-8137-dc597a054133" providerId="ADAL" clId="{EE08603C-C255-494D-8DA8-18BCA53F3055}" dt="2025-02-26T14:32:44.539" v="3252" actId="1076"/>
          <ac:picMkLst>
            <pc:docMk/>
            <pc:sldMk cId="1994761108" sldId="913"/>
            <ac:picMk id="4" creationId="{97604176-C6E5-8008-AEFA-CE4321D3F182}"/>
          </ac:picMkLst>
        </pc:picChg>
      </pc:sldChg>
      <pc:sldChg chg="modSp add mod">
        <pc:chgData name="Damian Gordon" userId="796278f3-970d-4a3b-8137-dc597a054133" providerId="ADAL" clId="{EE08603C-C255-494D-8DA8-18BCA53F3055}" dt="2025-02-26T14:35:26.786" v="3274" actId="20577"/>
        <pc:sldMkLst>
          <pc:docMk/>
          <pc:sldMk cId="2849587884" sldId="914"/>
        </pc:sldMkLst>
        <pc:spChg chg="mod">
          <ac:chgData name="Damian Gordon" userId="796278f3-970d-4a3b-8137-dc597a054133" providerId="ADAL" clId="{EE08603C-C255-494D-8DA8-18BCA53F3055}" dt="2025-02-26T14:33:37.116" v="3258"/>
          <ac:spMkLst>
            <pc:docMk/>
            <pc:sldMk cId="2849587884" sldId="914"/>
            <ac:spMk id="2" creationId="{B558E646-A801-9BB5-2A61-32280AA937FB}"/>
          </ac:spMkLst>
        </pc:spChg>
        <pc:spChg chg="mod">
          <ac:chgData name="Damian Gordon" userId="796278f3-970d-4a3b-8137-dc597a054133" providerId="ADAL" clId="{EE08603C-C255-494D-8DA8-18BCA53F3055}" dt="2025-02-26T14:35:26.786" v="3274" actId="20577"/>
          <ac:spMkLst>
            <pc:docMk/>
            <pc:sldMk cId="2849587884" sldId="914"/>
            <ac:spMk id="3" creationId="{BC962A92-43D9-BFA4-AFA9-ED72ADE98DC5}"/>
          </ac:spMkLst>
        </pc:spChg>
      </pc:sldChg>
      <pc:sldChg chg="modSp add del mod">
        <pc:chgData name="Damian Gordon" userId="796278f3-970d-4a3b-8137-dc597a054133" providerId="ADAL" clId="{EE08603C-C255-494D-8DA8-18BCA53F3055}" dt="2025-02-26T14:32:48.073" v="3253" actId="47"/>
        <pc:sldMkLst>
          <pc:docMk/>
          <pc:sldMk cId="3296430922" sldId="914"/>
        </pc:sldMkLst>
      </pc:sldChg>
      <pc:sldChg chg="modSp add mod">
        <pc:chgData name="Damian Gordon" userId="796278f3-970d-4a3b-8137-dc597a054133" providerId="ADAL" clId="{EE08603C-C255-494D-8DA8-18BCA53F3055}" dt="2025-02-26T14:39:34.158" v="3281" actId="20577"/>
        <pc:sldMkLst>
          <pc:docMk/>
          <pc:sldMk cId="981896568" sldId="915"/>
        </pc:sldMkLst>
        <pc:spChg chg="mod">
          <ac:chgData name="Damian Gordon" userId="796278f3-970d-4a3b-8137-dc597a054133" providerId="ADAL" clId="{EE08603C-C255-494D-8DA8-18BCA53F3055}" dt="2025-02-26T14:35:50.761" v="3276"/>
          <ac:spMkLst>
            <pc:docMk/>
            <pc:sldMk cId="981896568" sldId="915"/>
            <ac:spMk id="2" creationId="{694994D7-4FA1-CDC9-8C5E-9438E2DFF961}"/>
          </ac:spMkLst>
        </pc:spChg>
        <pc:spChg chg="mod">
          <ac:chgData name="Damian Gordon" userId="796278f3-970d-4a3b-8137-dc597a054133" providerId="ADAL" clId="{EE08603C-C255-494D-8DA8-18BCA53F3055}" dt="2025-02-26T14:39:34.158" v="3281" actId="20577"/>
          <ac:spMkLst>
            <pc:docMk/>
            <pc:sldMk cId="981896568" sldId="915"/>
            <ac:spMk id="3" creationId="{771B2C04-9F78-F842-7A11-CCA30444F93F}"/>
          </ac:spMkLst>
        </pc:spChg>
      </pc:sldChg>
      <pc:sldChg chg="modSp add mod">
        <pc:chgData name="Damian Gordon" userId="796278f3-970d-4a3b-8137-dc597a054133" providerId="ADAL" clId="{EE08603C-C255-494D-8DA8-18BCA53F3055}" dt="2025-02-26T14:40:45.040" v="3295" actId="20577"/>
        <pc:sldMkLst>
          <pc:docMk/>
          <pc:sldMk cId="589314126" sldId="916"/>
        </pc:sldMkLst>
        <pc:spChg chg="mod">
          <ac:chgData name="Damian Gordon" userId="796278f3-970d-4a3b-8137-dc597a054133" providerId="ADAL" clId="{EE08603C-C255-494D-8DA8-18BCA53F3055}" dt="2025-02-26T14:39:51.071" v="3283"/>
          <ac:spMkLst>
            <pc:docMk/>
            <pc:sldMk cId="589314126" sldId="916"/>
            <ac:spMk id="2" creationId="{4097C1F9-B037-D823-4FB5-E766BFE3AC34}"/>
          </ac:spMkLst>
        </pc:spChg>
        <pc:spChg chg="mod">
          <ac:chgData name="Damian Gordon" userId="796278f3-970d-4a3b-8137-dc597a054133" providerId="ADAL" clId="{EE08603C-C255-494D-8DA8-18BCA53F3055}" dt="2025-02-26T14:40:45.040" v="3295" actId="20577"/>
          <ac:spMkLst>
            <pc:docMk/>
            <pc:sldMk cId="589314126" sldId="916"/>
            <ac:spMk id="3" creationId="{48CB87F6-F764-DBA7-0755-169F2C7FBEBF}"/>
          </ac:spMkLst>
        </pc:spChg>
      </pc:sldChg>
      <pc:sldChg chg="modSp add mod">
        <pc:chgData name="Damian Gordon" userId="796278f3-970d-4a3b-8137-dc597a054133" providerId="ADAL" clId="{EE08603C-C255-494D-8DA8-18BCA53F3055}" dt="2025-02-26T14:41:47.452" v="3305" actId="20577"/>
        <pc:sldMkLst>
          <pc:docMk/>
          <pc:sldMk cId="3316843869" sldId="917"/>
        </pc:sldMkLst>
        <pc:spChg chg="mod">
          <ac:chgData name="Damian Gordon" userId="796278f3-970d-4a3b-8137-dc597a054133" providerId="ADAL" clId="{EE08603C-C255-494D-8DA8-18BCA53F3055}" dt="2025-02-26T14:41:07.620" v="3297"/>
          <ac:spMkLst>
            <pc:docMk/>
            <pc:sldMk cId="3316843869" sldId="917"/>
            <ac:spMk id="2" creationId="{CFB5EB9A-3E9D-4E0B-FB8D-35B41B91F482}"/>
          </ac:spMkLst>
        </pc:spChg>
        <pc:spChg chg="mod">
          <ac:chgData name="Damian Gordon" userId="796278f3-970d-4a3b-8137-dc597a054133" providerId="ADAL" clId="{EE08603C-C255-494D-8DA8-18BCA53F3055}" dt="2025-02-26T14:41:47.452" v="3305" actId="20577"/>
          <ac:spMkLst>
            <pc:docMk/>
            <pc:sldMk cId="3316843869" sldId="917"/>
            <ac:spMk id="3" creationId="{C18F0CF0-7EF8-9C84-4551-D4E69D14A830}"/>
          </ac:spMkLst>
        </pc:spChg>
      </pc:sldChg>
      <pc:sldChg chg="modSp add mod">
        <pc:chgData name="Damian Gordon" userId="796278f3-970d-4a3b-8137-dc597a054133" providerId="ADAL" clId="{EE08603C-C255-494D-8DA8-18BCA53F3055}" dt="2025-02-26T14:42:37.868" v="3313" actId="20577"/>
        <pc:sldMkLst>
          <pc:docMk/>
          <pc:sldMk cId="2867907095" sldId="918"/>
        </pc:sldMkLst>
        <pc:spChg chg="mod">
          <ac:chgData name="Damian Gordon" userId="796278f3-970d-4a3b-8137-dc597a054133" providerId="ADAL" clId="{EE08603C-C255-494D-8DA8-18BCA53F3055}" dt="2025-02-26T14:42:02.402" v="3307"/>
          <ac:spMkLst>
            <pc:docMk/>
            <pc:sldMk cId="2867907095" sldId="918"/>
            <ac:spMk id="2" creationId="{AC3E3B76-9731-A513-31D9-145AE79C69E4}"/>
          </ac:spMkLst>
        </pc:spChg>
        <pc:spChg chg="mod">
          <ac:chgData name="Damian Gordon" userId="796278f3-970d-4a3b-8137-dc597a054133" providerId="ADAL" clId="{EE08603C-C255-494D-8DA8-18BCA53F3055}" dt="2025-02-26T14:42:37.868" v="3313" actId="20577"/>
          <ac:spMkLst>
            <pc:docMk/>
            <pc:sldMk cId="2867907095" sldId="918"/>
            <ac:spMk id="3" creationId="{FFBF92B5-9850-C38D-A7D5-5D2829208FD4}"/>
          </ac:spMkLst>
        </pc:spChg>
      </pc:sldChg>
      <pc:sldChg chg="modSp add mod">
        <pc:chgData name="Damian Gordon" userId="796278f3-970d-4a3b-8137-dc597a054133" providerId="ADAL" clId="{EE08603C-C255-494D-8DA8-18BCA53F3055}" dt="2025-02-26T14:43:44.663" v="3324" actId="20577"/>
        <pc:sldMkLst>
          <pc:docMk/>
          <pc:sldMk cId="2875811146" sldId="919"/>
        </pc:sldMkLst>
        <pc:spChg chg="mod">
          <ac:chgData name="Damian Gordon" userId="796278f3-970d-4a3b-8137-dc597a054133" providerId="ADAL" clId="{EE08603C-C255-494D-8DA8-18BCA53F3055}" dt="2025-02-26T14:42:58.110" v="3315"/>
          <ac:spMkLst>
            <pc:docMk/>
            <pc:sldMk cId="2875811146" sldId="919"/>
            <ac:spMk id="2" creationId="{1201FFD9-4EAF-7A0B-BC8E-FBA166CAC91D}"/>
          </ac:spMkLst>
        </pc:spChg>
        <pc:spChg chg="mod">
          <ac:chgData name="Damian Gordon" userId="796278f3-970d-4a3b-8137-dc597a054133" providerId="ADAL" clId="{EE08603C-C255-494D-8DA8-18BCA53F3055}" dt="2025-02-26T14:43:44.663" v="3324" actId="20577"/>
          <ac:spMkLst>
            <pc:docMk/>
            <pc:sldMk cId="2875811146" sldId="919"/>
            <ac:spMk id="3" creationId="{AC1265BC-B7D3-00BC-AE47-8FE2BAA0013B}"/>
          </ac:spMkLst>
        </pc:spChg>
      </pc:sldChg>
      <pc:sldChg chg="modSp add mod">
        <pc:chgData name="Damian Gordon" userId="796278f3-970d-4a3b-8137-dc597a054133" providerId="ADAL" clId="{EE08603C-C255-494D-8DA8-18BCA53F3055}" dt="2025-02-26T14:46:56.123" v="3331" actId="20577"/>
        <pc:sldMkLst>
          <pc:docMk/>
          <pc:sldMk cId="1805575346" sldId="920"/>
        </pc:sldMkLst>
        <pc:spChg chg="mod">
          <ac:chgData name="Damian Gordon" userId="796278f3-970d-4a3b-8137-dc597a054133" providerId="ADAL" clId="{EE08603C-C255-494D-8DA8-18BCA53F3055}" dt="2025-02-26T14:46:15.763" v="3326"/>
          <ac:spMkLst>
            <pc:docMk/>
            <pc:sldMk cId="1805575346" sldId="920"/>
            <ac:spMk id="2" creationId="{4020651A-EF82-4305-3645-6E5FCEA340BF}"/>
          </ac:spMkLst>
        </pc:spChg>
        <pc:spChg chg="mod">
          <ac:chgData name="Damian Gordon" userId="796278f3-970d-4a3b-8137-dc597a054133" providerId="ADAL" clId="{EE08603C-C255-494D-8DA8-18BCA53F3055}" dt="2025-02-26T14:46:56.123" v="3331" actId="20577"/>
          <ac:spMkLst>
            <pc:docMk/>
            <pc:sldMk cId="1805575346" sldId="920"/>
            <ac:spMk id="3" creationId="{A102096D-9E88-6807-5055-45D73DBCBB07}"/>
          </ac:spMkLst>
        </pc:spChg>
      </pc:sldChg>
      <pc:sldChg chg="modSp add mod">
        <pc:chgData name="Damian Gordon" userId="796278f3-970d-4a3b-8137-dc597a054133" providerId="ADAL" clId="{EE08603C-C255-494D-8DA8-18BCA53F3055}" dt="2025-02-26T14:48:17.845" v="3340" actId="20577"/>
        <pc:sldMkLst>
          <pc:docMk/>
          <pc:sldMk cId="2216275194" sldId="921"/>
        </pc:sldMkLst>
        <pc:spChg chg="mod">
          <ac:chgData name="Damian Gordon" userId="796278f3-970d-4a3b-8137-dc597a054133" providerId="ADAL" clId="{EE08603C-C255-494D-8DA8-18BCA53F3055}" dt="2025-02-26T14:47:41.158" v="3333"/>
          <ac:spMkLst>
            <pc:docMk/>
            <pc:sldMk cId="2216275194" sldId="921"/>
            <ac:spMk id="2" creationId="{B3D64249-9856-FA94-40DB-AEF2320F3EA3}"/>
          </ac:spMkLst>
        </pc:spChg>
        <pc:spChg chg="mod">
          <ac:chgData name="Damian Gordon" userId="796278f3-970d-4a3b-8137-dc597a054133" providerId="ADAL" clId="{EE08603C-C255-494D-8DA8-18BCA53F3055}" dt="2025-02-26T14:48:17.845" v="3340" actId="20577"/>
          <ac:spMkLst>
            <pc:docMk/>
            <pc:sldMk cId="2216275194" sldId="921"/>
            <ac:spMk id="3" creationId="{2D57E005-2EC9-28CC-F6AB-54B13973C263}"/>
          </ac:spMkLst>
        </pc:spChg>
      </pc:sldChg>
      <pc:sldChg chg="modSp add mod">
        <pc:chgData name="Damian Gordon" userId="796278f3-970d-4a3b-8137-dc597a054133" providerId="ADAL" clId="{EE08603C-C255-494D-8DA8-18BCA53F3055}" dt="2025-02-26T14:49:17.949" v="3349" actId="20577"/>
        <pc:sldMkLst>
          <pc:docMk/>
          <pc:sldMk cId="3893373038" sldId="922"/>
        </pc:sldMkLst>
        <pc:spChg chg="mod">
          <ac:chgData name="Damian Gordon" userId="796278f3-970d-4a3b-8137-dc597a054133" providerId="ADAL" clId="{EE08603C-C255-494D-8DA8-18BCA53F3055}" dt="2025-02-26T14:48:35.942" v="3342"/>
          <ac:spMkLst>
            <pc:docMk/>
            <pc:sldMk cId="3893373038" sldId="922"/>
            <ac:spMk id="2" creationId="{C8E234D1-2AA4-B3C0-9C33-BD22EAC6AD41}"/>
          </ac:spMkLst>
        </pc:spChg>
        <pc:spChg chg="mod">
          <ac:chgData name="Damian Gordon" userId="796278f3-970d-4a3b-8137-dc597a054133" providerId="ADAL" clId="{EE08603C-C255-494D-8DA8-18BCA53F3055}" dt="2025-02-26T14:49:17.949" v="3349" actId="20577"/>
          <ac:spMkLst>
            <pc:docMk/>
            <pc:sldMk cId="3893373038" sldId="922"/>
            <ac:spMk id="3" creationId="{B20C5B0B-FC76-4628-5298-2FEBFE9B7F4F}"/>
          </ac:spMkLst>
        </pc:spChg>
      </pc:sldChg>
      <pc:sldChg chg="modSp add mod">
        <pc:chgData name="Damian Gordon" userId="796278f3-970d-4a3b-8137-dc597a054133" providerId="ADAL" clId="{EE08603C-C255-494D-8DA8-18BCA53F3055}" dt="2025-03-01T09:05:09.888" v="3879" actId="20577"/>
        <pc:sldMkLst>
          <pc:docMk/>
          <pc:sldMk cId="1801856748" sldId="923"/>
        </pc:sldMkLst>
        <pc:spChg chg="mod">
          <ac:chgData name="Damian Gordon" userId="796278f3-970d-4a3b-8137-dc597a054133" providerId="ADAL" clId="{EE08603C-C255-494D-8DA8-18BCA53F3055}" dt="2025-02-26T14:49:48.915" v="3357" actId="20577"/>
          <ac:spMkLst>
            <pc:docMk/>
            <pc:sldMk cId="1801856748" sldId="923"/>
            <ac:spMk id="2" creationId="{F309A146-F70E-6CB2-BE37-33497B00B934}"/>
          </ac:spMkLst>
        </pc:spChg>
        <pc:spChg chg="mod">
          <ac:chgData name="Damian Gordon" userId="796278f3-970d-4a3b-8137-dc597a054133" providerId="ADAL" clId="{EE08603C-C255-494D-8DA8-18BCA53F3055}" dt="2025-03-01T09:05:09.888" v="3879" actId="20577"/>
          <ac:spMkLst>
            <pc:docMk/>
            <pc:sldMk cId="1801856748" sldId="923"/>
            <ac:spMk id="3" creationId="{808D869F-4248-979C-7403-5631947F58AC}"/>
          </ac:spMkLst>
        </pc:spChg>
      </pc:sldChg>
      <pc:sldChg chg="addSp delSp modSp add mod">
        <pc:chgData name="Damian Gordon" userId="796278f3-970d-4a3b-8137-dc597a054133" providerId="ADAL" clId="{EE08603C-C255-494D-8DA8-18BCA53F3055}" dt="2025-03-01T08:52:31.036" v="3405" actId="20577"/>
        <pc:sldMkLst>
          <pc:docMk/>
          <pc:sldMk cId="1927975589" sldId="924"/>
        </pc:sldMkLst>
        <pc:spChg chg="del">
          <ac:chgData name="Damian Gordon" userId="796278f3-970d-4a3b-8137-dc597a054133" providerId="ADAL" clId="{EE08603C-C255-494D-8DA8-18BCA53F3055}" dt="2025-03-01T08:49:58.036" v="3377" actId="478"/>
          <ac:spMkLst>
            <pc:docMk/>
            <pc:sldMk cId="1927975589" sldId="924"/>
            <ac:spMk id="3" creationId="{98B4AD8F-667D-CEC3-8202-9C923E440BBD}"/>
          </ac:spMkLst>
        </pc:spChg>
        <pc:spChg chg="add del mod">
          <ac:chgData name="Damian Gordon" userId="796278f3-970d-4a3b-8137-dc597a054133" providerId="ADAL" clId="{EE08603C-C255-494D-8DA8-18BCA53F3055}" dt="2025-03-01T08:49:59.331" v="3378" actId="478"/>
          <ac:spMkLst>
            <pc:docMk/>
            <pc:sldMk cId="1927975589" sldId="924"/>
            <ac:spMk id="5" creationId="{29EF5C4E-85FD-4175-B132-7E41FAE63908}"/>
          </ac:spMkLst>
        </pc:spChg>
        <pc:graphicFrameChg chg="add mod modGraphic">
          <ac:chgData name="Damian Gordon" userId="796278f3-970d-4a3b-8137-dc597a054133" providerId="ADAL" clId="{EE08603C-C255-494D-8DA8-18BCA53F3055}" dt="2025-03-01T08:52:31.036" v="3405" actId="20577"/>
          <ac:graphicFrameMkLst>
            <pc:docMk/>
            <pc:sldMk cId="1927975589" sldId="924"/>
            <ac:graphicFrameMk id="6" creationId="{6ACC99F3-76EB-D942-56DA-0C19FBFCF310}"/>
          </ac:graphicFrameMkLst>
        </pc:graphicFrameChg>
      </pc:sldChg>
      <pc:sldChg chg="add">
        <pc:chgData name="Damian Gordon" userId="796278f3-970d-4a3b-8137-dc597a054133" providerId="ADAL" clId="{EE08603C-C255-494D-8DA8-18BCA53F3055}" dt="2025-03-01T08:57:26.216" v="3523"/>
        <pc:sldMkLst>
          <pc:docMk/>
          <pc:sldMk cId="3776741953" sldId="925"/>
        </pc:sldMkLst>
      </pc:sldChg>
      <pc:sldChg chg="modSp add mod">
        <pc:chgData name="Damian Gordon" userId="796278f3-970d-4a3b-8137-dc597a054133" providerId="ADAL" clId="{EE08603C-C255-494D-8DA8-18BCA53F3055}" dt="2025-03-01T09:03:53.886" v="3876" actId="20577"/>
        <pc:sldMkLst>
          <pc:docMk/>
          <pc:sldMk cId="695769745" sldId="926"/>
        </pc:sldMkLst>
        <pc:spChg chg="mod">
          <ac:chgData name="Damian Gordon" userId="796278f3-970d-4a3b-8137-dc597a054133" providerId="ADAL" clId="{EE08603C-C255-494D-8DA8-18BCA53F3055}" dt="2025-03-01T09:03:53.886" v="3876" actId="20577"/>
          <ac:spMkLst>
            <pc:docMk/>
            <pc:sldMk cId="695769745" sldId="926"/>
            <ac:spMk id="3" creationId="{F7652CFA-EDD2-7841-85C3-FB2762806ABF}"/>
          </ac:spMkLst>
        </pc:spChg>
      </pc:sldChg>
      <pc:sldChg chg="addSp delSp modSp add mod">
        <pc:chgData name="Damian Gordon" userId="796278f3-970d-4a3b-8137-dc597a054133" providerId="ADAL" clId="{EE08603C-C255-494D-8DA8-18BCA53F3055}" dt="2025-03-01T09:12:07.201" v="4088" actId="1076"/>
        <pc:sldMkLst>
          <pc:docMk/>
          <pc:sldMk cId="3830283957" sldId="927"/>
        </pc:sldMkLst>
        <pc:spChg chg="mod">
          <ac:chgData name="Damian Gordon" userId="796278f3-970d-4a3b-8137-dc597a054133" providerId="ADAL" clId="{EE08603C-C255-494D-8DA8-18BCA53F3055}" dt="2025-03-01T09:06:14.327" v="3903" actId="20577"/>
          <ac:spMkLst>
            <pc:docMk/>
            <pc:sldMk cId="3830283957" sldId="927"/>
            <ac:spMk id="3" creationId="{6B1CCB59-948D-94B1-21C8-040F1D829535}"/>
          </ac:spMkLst>
        </pc:spChg>
        <pc:spChg chg="add mod">
          <ac:chgData name="Damian Gordon" userId="796278f3-970d-4a3b-8137-dc597a054133" providerId="ADAL" clId="{EE08603C-C255-494D-8DA8-18BCA53F3055}" dt="2025-03-01T09:11:56.338" v="4086" actId="1076"/>
          <ac:spMkLst>
            <pc:docMk/>
            <pc:sldMk cId="3830283957" sldId="927"/>
            <ac:spMk id="6" creationId="{B37B3B78-806C-6136-7272-D3A091A284D2}"/>
          </ac:spMkLst>
        </pc:spChg>
        <pc:spChg chg="add mod">
          <ac:chgData name="Damian Gordon" userId="796278f3-970d-4a3b-8137-dc597a054133" providerId="ADAL" clId="{EE08603C-C255-494D-8DA8-18BCA53F3055}" dt="2025-03-01T09:12:02.408" v="4087" actId="1076"/>
          <ac:spMkLst>
            <pc:docMk/>
            <pc:sldMk cId="3830283957" sldId="927"/>
            <ac:spMk id="7" creationId="{B50662F8-CCC3-04C9-F009-7129EBA145C1}"/>
          </ac:spMkLst>
        </pc:spChg>
        <pc:spChg chg="add mod">
          <ac:chgData name="Damian Gordon" userId="796278f3-970d-4a3b-8137-dc597a054133" providerId="ADAL" clId="{EE08603C-C255-494D-8DA8-18BCA53F3055}" dt="2025-03-01T09:12:07.201" v="4088" actId="1076"/>
          <ac:spMkLst>
            <pc:docMk/>
            <pc:sldMk cId="3830283957" sldId="927"/>
            <ac:spMk id="8" creationId="{89D16AD6-F672-56EA-9237-058AFB2759CE}"/>
          </ac:spMkLst>
        </pc:spChg>
        <pc:graphicFrameChg chg="add del mod modGraphic">
          <ac:chgData name="Damian Gordon" userId="796278f3-970d-4a3b-8137-dc597a054133" providerId="ADAL" clId="{EE08603C-C255-494D-8DA8-18BCA53F3055}" dt="2025-03-01T09:07:35.558" v="3912" actId="478"/>
          <ac:graphicFrameMkLst>
            <pc:docMk/>
            <pc:sldMk cId="3830283957" sldId="927"/>
            <ac:graphicFrameMk id="5" creationId="{AD60383F-B51B-35C6-CA07-39CBF27D98CF}"/>
          </ac:graphicFrameMkLst>
        </pc:graphicFrameChg>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E11DB362-EE92-45F0-8898-436E8D5B1720}"/>
    <pc:docChg chg="custSel addSld delSld modSld">
      <pc:chgData name="Damian Gordon" userId="796278f3-970d-4a3b-8137-dc597a054133" providerId="ADAL" clId="{E11DB362-EE92-45F0-8898-436E8D5B1720}" dt="2024-10-08T16:04:38.265" v="71" actId="207"/>
      <pc:docMkLst>
        <pc:docMk/>
      </pc:docMkLst>
      <pc:sldChg chg="modSp add del mod setBg">
        <pc:chgData name="Damian Gordon" userId="796278f3-970d-4a3b-8137-dc597a054133" providerId="ADAL" clId="{E11DB362-EE92-45F0-8898-436E8D5B1720}" dt="2024-10-08T16:01:42.750" v="51" actId="20577"/>
        <pc:sldMkLst>
          <pc:docMk/>
          <pc:sldMk cId="1941464876" sldId="256"/>
        </pc:sldMkLst>
      </pc:sldChg>
      <pc:sldChg chg="delSp add del mod">
        <pc:chgData name="Damian Gordon" userId="796278f3-970d-4a3b-8137-dc597a054133" providerId="ADAL" clId="{E11DB362-EE92-45F0-8898-436E8D5B1720}" dt="2024-10-08T16:01:52.492" v="52" actId="478"/>
        <pc:sldMkLst>
          <pc:docMk/>
          <pc:sldMk cId="321388942" sldId="259"/>
        </pc:sldMkLst>
      </pc:sldChg>
      <pc:sldChg chg="add del">
        <pc:chgData name="Damian Gordon" userId="796278f3-970d-4a3b-8137-dc597a054133" providerId="ADAL" clId="{E11DB362-EE92-45F0-8898-436E8D5B1720}" dt="2024-10-08T16:02:19.152" v="67"/>
        <pc:sldMkLst>
          <pc:docMk/>
          <pc:sldMk cId="1282645631" sldId="275"/>
        </pc:sldMkLst>
      </pc:sldChg>
      <pc:sldChg chg="add del">
        <pc:chgData name="Damian Gordon" userId="796278f3-970d-4a3b-8137-dc597a054133" providerId="ADAL" clId="{E11DB362-EE92-45F0-8898-436E8D5B1720}" dt="2024-10-08T16:02:19.152" v="67"/>
        <pc:sldMkLst>
          <pc:docMk/>
          <pc:sldMk cId="1622898926" sldId="284"/>
        </pc:sldMkLst>
      </pc:sldChg>
      <pc:sldChg chg="add del">
        <pc:chgData name="Damian Gordon" userId="796278f3-970d-4a3b-8137-dc597a054133" providerId="ADAL" clId="{E11DB362-EE92-45F0-8898-436E8D5B1720}" dt="2024-10-08T16:02:19.152" v="67"/>
        <pc:sldMkLst>
          <pc:docMk/>
          <pc:sldMk cId="2975598866" sldId="287"/>
        </pc:sldMkLst>
      </pc:sldChg>
      <pc:sldChg chg="add del">
        <pc:chgData name="Damian Gordon" userId="796278f3-970d-4a3b-8137-dc597a054133" providerId="ADAL" clId="{E11DB362-EE92-45F0-8898-436E8D5B1720}" dt="2024-10-08T16:02:19.152" v="67"/>
        <pc:sldMkLst>
          <pc:docMk/>
          <pc:sldMk cId="3430019511" sldId="296"/>
        </pc:sldMkLst>
      </pc:sldChg>
      <pc:sldChg chg="add del">
        <pc:chgData name="Damian Gordon" userId="796278f3-970d-4a3b-8137-dc597a054133" providerId="ADAL" clId="{E11DB362-EE92-45F0-8898-436E8D5B1720}" dt="2024-10-08T16:02:19.152" v="67"/>
        <pc:sldMkLst>
          <pc:docMk/>
          <pc:sldMk cId="1515287571" sldId="297"/>
        </pc:sldMkLst>
      </pc:sldChg>
      <pc:sldChg chg="delSp add del setBg delDesignElem">
        <pc:chgData name="Damian Gordon" userId="796278f3-970d-4a3b-8137-dc597a054133" providerId="ADAL" clId="{E11DB362-EE92-45F0-8898-436E8D5B1720}" dt="2024-10-08T16:01:37.469" v="42"/>
        <pc:sldMkLst>
          <pc:docMk/>
          <pc:sldMk cId="1898965013" sldId="426"/>
        </pc:sldMkLst>
      </pc:sldChg>
      <pc:sldChg chg="delSp add del setBg delDesignElem">
        <pc:chgData name="Damian Gordon" userId="796278f3-970d-4a3b-8137-dc597a054133" providerId="ADAL" clId="{E11DB362-EE92-45F0-8898-436E8D5B1720}" dt="2024-10-08T16:02:19.152" v="67"/>
        <pc:sldMkLst>
          <pc:docMk/>
          <pc:sldMk cId="2126172313" sldId="427"/>
        </pc:sldMkLst>
      </pc:sldChg>
      <pc:sldChg chg="delSp modSp add del setBg delDesignElem">
        <pc:chgData name="Damian Gordon" userId="796278f3-970d-4a3b-8137-dc597a054133" providerId="ADAL" clId="{E11DB362-EE92-45F0-8898-436E8D5B1720}" dt="2024-10-08T16:04:38.265" v="71" actId="207"/>
        <pc:sldMkLst>
          <pc:docMk/>
          <pc:sldMk cId="3444012768" sldId="428"/>
        </pc:sldMkLst>
      </pc:sldChg>
      <pc:sldChg chg="add del">
        <pc:chgData name="Damian Gordon" userId="796278f3-970d-4a3b-8137-dc597a054133" providerId="ADAL" clId="{E11DB362-EE92-45F0-8898-436E8D5B1720}" dt="2024-10-08T16:01:37.469" v="42"/>
        <pc:sldMkLst>
          <pc:docMk/>
          <pc:sldMk cId="3735875418" sldId="430"/>
        </pc:sldMkLst>
      </pc:sldChg>
      <pc:sldChg chg="add del">
        <pc:chgData name="Damian Gordon" userId="796278f3-970d-4a3b-8137-dc597a054133" providerId="ADAL" clId="{E11DB362-EE92-45F0-8898-436E8D5B1720}" dt="2024-10-08T16:01:37.469" v="42"/>
        <pc:sldMkLst>
          <pc:docMk/>
          <pc:sldMk cId="1233871246" sldId="431"/>
        </pc:sldMkLst>
      </pc:sldChg>
      <pc:sldChg chg="add del">
        <pc:chgData name="Damian Gordon" userId="796278f3-970d-4a3b-8137-dc597a054133" providerId="ADAL" clId="{E11DB362-EE92-45F0-8898-436E8D5B1720}" dt="2024-10-08T16:01:37.469" v="42"/>
        <pc:sldMkLst>
          <pc:docMk/>
          <pc:sldMk cId="3316991471" sldId="453"/>
        </pc:sldMkLst>
      </pc:sldChg>
      <pc:sldChg chg="add del">
        <pc:chgData name="Damian Gordon" userId="796278f3-970d-4a3b-8137-dc597a054133" providerId="ADAL" clId="{E11DB362-EE92-45F0-8898-436E8D5B1720}" dt="2024-10-08T16:01:37.469" v="42"/>
        <pc:sldMkLst>
          <pc:docMk/>
          <pc:sldMk cId="730100669" sldId="454"/>
        </pc:sldMkLst>
      </pc:sldChg>
      <pc:sldChg chg="delSp add del setBg delDesignElem">
        <pc:chgData name="Damian Gordon" userId="796278f3-970d-4a3b-8137-dc597a054133" providerId="ADAL" clId="{E11DB362-EE92-45F0-8898-436E8D5B1720}" dt="2024-10-08T16:01:37.469" v="42"/>
        <pc:sldMkLst>
          <pc:docMk/>
          <pc:sldMk cId="2603971186" sldId="457"/>
        </pc:sldMkLst>
      </pc:sldChg>
      <pc:sldChg chg="add del">
        <pc:chgData name="Damian Gordon" userId="796278f3-970d-4a3b-8137-dc597a054133" providerId="ADAL" clId="{E11DB362-EE92-45F0-8898-436E8D5B1720}" dt="2024-10-08T16:01:37.469" v="42"/>
        <pc:sldMkLst>
          <pc:docMk/>
          <pc:sldMk cId="2123894225" sldId="458"/>
        </pc:sldMkLst>
      </pc:sldChg>
      <pc:sldChg chg="add del">
        <pc:chgData name="Damian Gordon" userId="796278f3-970d-4a3b-8137-dc597a054133" providerId="ADAL" clId="{E11DB362-EE92-45F0-8898-436E8D5B1720}" dt="2024-10-08T16:01:37.469" v="42"/>
        <pc:sldMkLst>
          <pc:docMk/>
          <pc:sldMk cId="535991383" sldId="459"/>
        </pc:sldMkLst>
      </pc:sldChg>
      <pc:sldChg chg="add del">
        <pc:chgData name="Damian Gordon" userId="796278f3-970d-4a3b-8137-dc597a054133" providerId="ADAL" clId="{E11DB362-EE92-45F0-8898-436E8D5B1720}" dt="2024-10-08T16:01:37.469" v="42"/>
        <pc:sldMkLst>
          <pc:docMk/>
          <pc:sldMk cId="3805323869" sldId="461"/>
        </pc:sldMkLst>
      </pc:sldChg>
      <pc:sldChg chg="add del">
        <pc:chgData name="Damian Gordon" userId="796278f3-970d-4a3b-8137-dc597a054133" providerId="ADAL" clId="{E11DB362-EE92-45F0-8898-436E8D5B1720}" dt="2024-10-08T16:01:37.469" v="42"/>
        <pc:sldMkLst>
          <pc:docMk/>
          <pc:sldMk cId="904566246" sldId="462"/>
        </pc:sldMkLst>
      </pc:sldChg>
      <pc:sldChg chg="add del">
        <pc:chgData name="Damian Gordon" userId="796278f3-970d-4a3b-8137-dc597a054133" providerId="ADAL" clId="{E11DB362-EE92-45F0-8898-436E8D5B1720}" dt="2024-10-08T16:01:37.469" v="42"/>
        <pc:sldMkLst>
          <pc:docMk/>
          <pc:sldMk cId="1192466586" sldId="464"/>
        </pc:sldMkLst>
      </pc:sldChg>
      <pc:sldChg chg="add del">
        <pc:chgData name="Damian Gordon" userId="796278f3-970d-4a3b-8137-dc597a054133" providerId="ADAL" clId="{E11DB362-EE92-45F0-8898-436E8D5B1720}" dt="2024-10-08T16:01:37.469" v="42"/>
        <pc:sldMkLst>
          <pc:docMk/>
          <pc:sldMk cId="1760058381" sldId="465"/>
        </pc:sldMkLst>
      </pc:sldChg>
      <pc:sldChg chg="add del">
        <pc:chgData name="Damian Gordon" userId="796278f3-970d-4a3b-8137-dc597a054133" providerId="ADAL" clId="{E11DB362-EE92-45F0-8898-436E8D5B1720}" dt="2024-10-08T16:01:37.469" v="42"/>
        <pc:sldMkLst>
          <pc:docMk/>
          <pc:sldMk cId="1257956994" sldId="466"/>
        </pc:sldMkLst>
      </pc:sldChg>
      <pc:sldChg chg="add del">
        <pc:chgData name="Damian Gordon" userId="796278f3-970d-4a3b-8137-dc597a054133" providerId="ADAL" clId="{E11DB362-EE92-45F0-8898-436E8D5B1720}" dt="2024-10-08T16:01:37.469" v="42"/>
        <pc:sldMkLst>
          <pc:docMk/>
          <pc:sldMk cId="2442904923" sldId="467"/>
        </pc:sldMkLst>
      </pc:sldChg>
      <pc:sldChg chg="add del">
        <pc:chgData name="Damian Gordon" userId="796278f3-970d-4a3b-8137-dc597a054133" providerId="ADAL" clId="{E11DB362-EE92-45F0-8898-436E8D5B1720}" dt="2024-10-08T16:01:37.469" v="42"/>
        <pc:sldMkLst>
          <pc:docMk/>
          <pc:sldMk cId="4229316256" sldId="468"/>
        </pc:sldMkLst>
      </pc:sldChg>
      <pc:sldChg chg="add del">
        <pc:chgData name="Damian Gordon" userId="796278f3-970d-4a3b-8137-dc597a054133" providerId="ADAL" clId="{E11DB362-EE92-45F0-8898-436E8D5B1720}" dt="2024-10-08T16:01:37.469" v="42"/>
        <pc:sldMkLst>
          <pc:docMk/>
          <pc:sldMk cId="2479653310" sldId="469"/>
        </pc:sldMkLst>
      </pc:sldChg>
      <pc:sldChg chg="add del">
        <pc:chgData name="Damian Gordon" userId="796278f3-970d-4a3b-8137-dc597a054133" providerId="ADAL" clId="{E11DB362-EE92-45F0-8898-436E8D5B1720}" dt="2024-10-08T16:01:37.469" v="42"/>
        <pc:sldMkLst>
          <pc:docMk/>
          <pc:sldMk cId="3367475694" sldId="470"/>
        </pc:sldMkLst>
      </pc:sldChg>
      <pc:sldChg chg="add del">
        <pc:chgData name="Damian Gordon" userId="796278f3-970d-4a3b-8137-dc597a054133" providerId="ADAL" clId="{E11DB362-EE92-45F0-8898-436E8D5B1720}" dt="2024-10-08T16:01:37.469" v="42"/>
        <pc:sldMkLst>
          <pc:docMk/>
          <pc:sldMk cId="2270169773" sldId="471"/>
        </pc:sldMkLst>
      </pc:sldChg>
      <pc:sldChg chg="add del">
        <pc:chgData name="Damian Gordon" userId="796278f3-970d-4a3b-8137-dc597a054133" providerId="ADAL" clId="{E11DB362-EE92-45F0-8898-436E8D5B1720}" dt="2024-10-08T16:01:37.469" v="42"/>
        <pc:sldMkLst>
          <pc:docMk/>
          <pc:sldMk cId="771842511" sldId="472"/>
        </pc:sldMkLst>
      </pc:sldChg>
      <pc:sldChg chg="add del">
        <pc:chgData name="Damian Gordon" userId="796278f3-970d-4a3b-8137-dc597a054133" providerId="ADAL" clId="{E11DB362-EE92-45F0-8898-436E8D5B1720}" dt="2024-10-08T16:01:37.469" v="42"/>
        <pc:sldMkLst>
          <pc:docMk/>
          <pc:sldMk cId="242179878" sldId="473"/>
        </pc:sldMkLst>
      </pc:sldChg>
      <pc:sldChg chg="add del">
        <pc:chgData name="Damian Gordon" userId="796278f3-970d-4a3b-8137-dc597a054133" providerId="ADAL" clId="{E11DB362-EE92-45F0-8898-436E8D5B1720}" dt="2024-10-08T16:01:37.469" v="42"/>
        <pc:sldMkLst>
          <pc:docMk/>
          <pc:sldMk cId="4095918154" sldId="474"/>
        </pc:sldMkLst>
      </pc:sldChg>
      <pc:sldChg chg="add del">
        <pc:chgData name="Damian Gordon" userId="796278f3-970d-4a3b-8137-dc597a054133" providerId="ADAL" clId="{E11DB362-EE92-45F0-8898-436E8D5B1720}" dt="2024-10-08T16:01:37.469" v="42"/>
        <pc:sldMkLst>
          <pc:docMk/>
          <pc:sldMk cId="1680599265" sldId="475"/>
        </pc:sldMkLst>
      </pc:sldChg>
      <pc:sldChg chg="add del">
        <pc:chgData name="Damian Gordon" userId="796278f3-970d-4a3b-8137-dc597a054133" providerId="ADAL" clId="{E11DB362-EE92-45F0-8898-436E8D5B1720}" dt="2024-10-08T16:01:37.469" v="42"/>
        <pc:sldMkLst>
          <pc:docMk/>
          <pc:sldMk cId="726544470" sldId="476"/>
        </pc:sldMkLst>
      </pc:sldChg>
      <pc:sldChg chg="add del">
        <pc:chgData name="Damian Gordon" userId="796278f3-970d-4a3b-8137-dc597a054133" providerId="ADAL" clId="{E11DB362-EE92-45F0-8898-436E8D5B1720}" dt="2024-10-08T16:01:37.469" v="42"/>
        <pc:sldMkLst>
          <pc:docMk/>
          <pc:sldMk cId="3244980195" sldId="477"/>
        </pc:sldMkLst>
      </pc:sldChg>
      <pc:sldChg chg="add del setBg">
        <pc:chgData name="Damian Gordon" userId="796278f3-970d-4a3b-8137-dc597a054133" providerId="ADAL" clId="{E11DB362-EE92-45F0-8898-436E8D5B1720}" dt="2024-10-08T16:01:37.469" v="42"/>
        <pc:sldMkLst>
          <pc:docMk/>
          <pc:sldMk cId="1250634738" sldId="478"/>
        </pc:sldMkLst>
      </pc:sldChg>
      <pc:sldChg chg="add del">
        <pc:chgData name="Damian Gordon" userId="796278f3-970d-4a3b-8137-dc597a054133" providerId="ADAL" clId="{E11DB362-EE92-45F0-8898-436E8D5B1720}" dt="2024-10-08T16:01:37.469" v="42"/>
        <pc:sldMkLst>
          <pc:docMk/>
          <pc:sldMk cId="1806556789" sldId="479"/>
        </pc:sldMkLst>
      </pc:sldChg>
      <pc:sldChg chg="add del">
        <pc:chgData name="Damian Gordon" userId="796278f3-970d-4a3b-8137-dc597a054133" providerId="ADAL" clId="{E11DB362-EE92-45F0-8898-436E8D5B1720}" dt="2024-10-08T16:02:19.152" v="67"/>
        <pc:sldMkLst>
          <pc:docMk/>
          <pc:sldMk cId="349856633" sldId="480"/>
        </pc:sldMkLst>
      </pc:sldChg>
      <pc:sldChg chg="add del">
        <pc:chgData name="Damian Gordon" userId="796278f3-970d-4a3b-8137-dc597a054133" providerId="ADAL" clId="{E11DB362-EE92-45F0-8898-436E8D5B1720}" dt="2024-10-08T16:01:37.469" v="42"/>
        <pc:sldMkLst>
          <pc:docMk/>
          <pc:sldMk cId="3206431685" sldId="481"/>
        </pc:sldMkLst>
      </pc:sldChg>
      <pc:sldChg chg="add del">
        <pc:chgData name="Damian Gordon" userId="796278f3-970d-4a3b-8137-dc597a054133" providerId="ADAL" clId="{E11DB362-EE92-45F0-8898-436E8D5B1720}" dt="2024-10-08T16:01:37.469" v="42"/>
        <pc:sldMkLst>
          <pc:docMk/>
          <pc:sldMk cId="3546274248" sldId="482"/>
        </pc:sldMkLst>
      </pc:sldChg>
      <pc:sldChg chg="add del">
        <pc:chgData name="Damian Gordon" userId="796278f3-970d-4a3b-8137-dc597a054133" providerId="ADAL" clId="{E11DB362-EE92-45F0-8898-436E8D5B1720}" dt="2024-10-08T16:01:37.469" v="42"/>
        <pc:sldMkLst>
          <pc:docMk/>
          <pc:sldMk cId="379198112" sldId="483"/>
        </pc:sldMkLst>
      </pc:sldChg>
      <pc:sldChg chg="add del">
        <pc:chgData name="Damian Gordon" userId="796278f3-970d-4a3b-8137-dc597a054133" providerId="ADAL" clId="{E11DB362-EE92-45F0-8898-436E8D5B1720}" dt="2024-10-08T16:01:37.469" v="42"/>
        <pc:sldMkLst>
          <pc:docMk/>
          <pc:sldMk cId="984733568" sldId="484"/>
        </pc:sldMkLst>
      </pc:sldChg>
      <pc:sldChg chg="add del">
        <pc:chgData name="Damian Gordon" userId="796278f3-970d-4a3b-8137-dc597a054133" providerId="ADAL" clId="{E11DB362-EE92-45F0-8898-436E8D5B1720}" dt="2024-10-08T16:01:37.469" v="42"/>
        <pc:sldMkLst>
          <pc:docMk/>
          <pc:sldMk cId="2307912514" sldId="485"/>
        </pc:sldMkLst>
      </pc:sldChg>
      <pc:sldChg chg="add del">
        <pc:chgData name="Damian Gordon" userId="796278f3-970d-4a3b-8137-dc597a054133" providerId="ADAL" clId="{E11DB362-EE92-45F0-8898-436E8D5B1720}" dt="2024-10-08T16:02:19.152" v="67"/>
        <pc:sldMkLst>
          <pc:docMk/>
          <pc:sldMk cId="848709099" sldId="486"/>
        </pc:sldMkLst>
      </pc:sldChg>
      <pc:sldChg chg="add del">
        <pc:chgData name="Damian Gordon" userId="796278f3-970d-4a3b-8137-dc597a054133" providerId="ADAL" clId="{E11DB362-EE92-45F0-8898-436E8D5B1720}" dt="2024-10-08T16:02:19.152" v="67"/>
        <pc:sldMkLst>
          <pc:docMk/>
          <pc:sldMk cId="1679135151" sldId="487"/>
        </pc:sldMkLst>
      </pc:sldChg>
      <pc:sldChg chg="add del">
        <pc:chgData name="Damian Gordon" userId="796278f3-970d-4a3b-8137-dc597a054133" providerId="ADAL" clId="{E11DB362-EE92-45F0-8898-436E8D5B1720}" dt="2024-10-08T16:01:37.469" v="42"/>
        <pc:sldMkLst>
          <pc:docMk/>
          <pc:sldMk cId="4201349747" sldId="488"/>
        </pc:sldMkLst>
      </pc:sldChg>
      <pc:sldChg chg="add del">
        <pc:chgData name="Damian Gordon" userId="796278f3-970d-4a3b-8137-dc597a054133" providerId="ADAL" clId="{E11DB362-EE92-45F0-8898-436E8D5B1720}" dt="2024-10-08T16:01:37.469" v="42"/>
        <pc:sldMkLst>
          <pc:docMk/>
          <pc:sldMk cId="4253531965" sldId="489"/>
        </pc:sldMkLst>
      </pc:sldChg>
      <pc:sldChg chg="add del">
        <pc:chgData name="Damian Gordon" userId="796278f3-970d-4a3b-8137-dc597a054133" providerId="ADAL" clId="{E11DB362-EE92-45F0-8898-436E8D5B1720}" dt="2024-10-08T16:01:37.469" v="42"/>
        <pc:sldMkLst>
          <pc:docMk/>
          <pc:sldMk cId="1380855924" sldId="490"/>
        </pc:sldMkLst>
      </pc:sldChg>
      <pc:sldChg chg="add del">
        <pc:chgData name="Damian Gordon" userId="796278f3-970d-4a3b-8137-dc597a054133" providerId="ADAL" clId="{E11DB362-EE92-45F0-8898-436E8D5B1720}" dt="2024-10-08T16:01:37.469" v="42"/>
        <pc:sldMkLst>
          <pc:docMk/>
          <pc:sldMk cId="2429902519" sldId="491"/>
        </pc:sldMkLst>
      </pc:sldChg>
      <pc:sldChg chg="add del">
        <pc:chgData name="Damian Gordon" userId="796278f3-970d-4a3b-8137-dc597a054133" providerId="ADAL" clId="{E11DB362-EE92-45F0-8898-436E8D5B1720}" dt="2024-10-08T16:01:37.469" v="42"/>
        <pc:sldMkLst>
          <pc:docMk/>
          <pc:sldMk cId="604262449" sldId="492"/>
        </pc:sldMkLst>
      </pc:sldChg>
      <pc:sldChg chg="add del">
        <pc:chgData name="Damian Gordon" userId="796278f3-970d-4a3b-8137-dc597a054133" providerId="ADAL" clId="{E11DB362-EE92-45F0-8898-436E8D5B1720}" dt="2024-10-08T16:01:37.469" v="42"/>
        <pc:sldMkLst>
          <pc:docMk/>
          <pc:sldMk cId="2042089025" sldId="493"/>
        </pc:sldMkLst>
      </pc:sldChg>
      <pc:sldChg chg="add del">
        <pc:chgData name="Damian Gordon" userId="796278f3-970d-4a3b-8137-dc597a054133" providerId="ADAL" clId="{E11DB362-EE92-45F0-8898-436E8D5B1720}" dt="2024-10-08T16:01:37.469" v="42"/>
        <pc:sldMkLst>
          <pc:docMk/>
          <pc:sldMk cId="3013569237" sldId="494"/>
        </pc:sldMkLst>
      </pc:sldChg>
      <pc:sldChg chg="add del">
        <pc:chgData name="Damian Gordon" userId="796278f3-970d-4a3b-8137-dc597a054133" providerId="ADAL" clId="{E11DB362-EE92-45F0-8898-436E8D5B1720}" dt="2024-10-08T16:01:37.469" v="42"/>
        <pc:sldMkLst>
          <pc:docMk/>
          <pc:sldMk cId="2129605758" sldId="495"/>
        </pc:sldMkLst>
      </pc:sldChg>
      <pc:sldChg chg="add del">
        <pc:chgData name="Damian Gordon" userId="796278f3-970d-4a3b-8137-dc597a054133" providerId="ADAL" clId="{E11DB362-EE92-45F0-8898-436E8D5B1720}" dt="2024-10-08T16:01:37.469" v="42"/>
        <pc:sldMkLst>
          <pc:docMk/>
          <pc:sldMk cId="916282007" sldId="496"/>
        </pc:sldMkLst>
      </pc:sldChg>
      <pc:sldChg chg="add del">
        <pc:chgData name="Damian Gordon" userId="796278f3-970d-4a3b-8137-dc597a054133" providerId="ADAL" clId="{E11DB362-EE92-45F0-8898-436E8D5B1720}" dt="2024-10-08T16:01:37.469" v="42"/>
        <pc:sldMkLst>
          <pc:docMk/>
          <pc:sldMk cId="1714894558" sldId="497"/>
        </pc:sldMkLst>
      </pc:sldChg>
      <pc:sldChg chg="add del">
        <pc:chgData name="Damian Gordon" userId="796278f3-970d-4a3b-8137-dc597a054133" providerId="ADAL" clId="{E11DB362-EE92-45F0-8898-436E8D5B1720}" dt="2024-10-08T16:01:37.469" v="42"/>
        <pc:sldMkLst>
          <pc:docMk/>
          <pc:sldMk cId="3235607215" sldId="498"/>
        </pc:sldMkLst>
      </pc:sldChg>
      <pc:sldChg chg="add del">
        <pc:chgData name="Damian Gordon" userId="796278f3-970d-4a3b-8137-dc597a054133" providerId="ADAL" clId="{E11DB362-EE92-45F0-8898-436E8D5B1720}" dt="2024-10-08T16:01:37.469" v="42"/>
        <pc:sldMkLst>
          <pc:docMk/>
          <pc:sldMk cId="1002063520" sldId="499"/>
        </pc:sldMkLst>
      </pc:sldChg>
      <pc:sldChg chg="add del">
        <pc:chgData name="Damian Gordon" userId="796278f3-970d-4a3b-8137-dc597a054133" providerId="ADAL" clId="{E11DB362-EE92-45F0-8898-436E8D5B1720}" dt="2024-10-08T16:01:37.469" v="42"/>
        <pc:sldMkLst>
          <pc:docMk/>
          <pc:sldMk cId="1877588735" sldId="500"/>
        </pc:sldMkLst>
      </pc:sldChg>
      <pc:sldChg chg="add del">
        <pc:chgData name="Damian Gordon" userId="796278f3-970d-4a3b-8137-dc597a054133" providerId="ADAL" clId="{E11DB362-EE92-45F0-8898-436E8D5B1720}" dt="2024-10-08T16:01:37.469" v="42"/>
        <pc:sldMkLst>
          <pc:docMk/>
          <pc:sldMk cId="3745148219" sldId="501"/>
        </pc:sldMkLst>
      </pc:sldChg>
      <pc:sldChg chg="add del">
        <pc:chgData name="Damian Gordon" userId="796278f3-970d-4a3b-8137-dc597a054133" providerId="ADAL" clId="{E11DB362-EE92-45F0-8898-436E8D5B1720}" dt="2024-10-08T16:01:37.469" v="42"/>
        <pc:sldMkLst>
          <pc:docMk/>
          <pc:sldMk cId="845731733" sldId="502"/>
        </pc:sldMkLst>
      </pc:sldChg>
      <pc:sldChg chg="delSp add del setBg delDesignElem">
        <pc:chgData name="Damian Gordon" userId="796278f3-970d-4a3b-8137-dc597a054133" providerId="ADAL" clId="{E11DB362-EE92-45F0-8898-436E8D5B1720}" dt="2024-10-08T16:01:37.469" v="42"/>
        <pc:sldMkLst>
          <pc:docMk/>
          <pc:sldMk cId="4159563849" sldId="503"/>
        </pc:sldMkLst>
      </pc:sldChg>
      <pc:sldChg chg="add del">
        <pc:chgData name="Damian Gordon" userId="796278f3-970d-4a3b-8137-dc597a054133" providerId="ADAL" clId="{E11DB362-EE92-45F0-8898-436E8D5B1720}" dt="2024-10-08T16:01:37.469" v="42"/>
        <pc:sldMkLst>
          <pc:docMk/>
          <pc:sldMk cId="2602717721" sldId="504"/>
        </pc:sldMkLst>
      </pc:sldChg>
      <pc:sldChg chg="add del">
        <pc:chgData name="Damian Gordon" userId="796278f3-970d-4a3b-8137-dc597a054133" providerId="ADAL" clId="{E11DB362-EE92-45F0-8898-436E8D5B1720}" dt="2024-10-08T16:01:37.469" v="42"/>
        <pc:sldMkLst>
          <pc:docMk/>
          <pc:sldMk cId="1870675293" sldId="505"/>
        </pc:sldMkLst>
      </pc:sldChg>
      <pc:sldChg chg="add del">
        <pc:chgData name="Damian Gordon" userId="796278f3-970d-4a3b-8137-dc597a054133" providerId="ADAL" clId="{E11DB362-EE92-45F0-8898-436E8D5B1720}" dt="2024-10-08T16:01:37.469" v="42"/>
        <pc:sldMkLst>
          <pc:docMk/>
          <pc:sldMk cId="1322034671" sldId="506"/>
        </pc:sldMkLst>
      </pc:sldChg>
      <pc:sldChg chg="del">
        <pc:chgData name="Damian Gordon" userId="796278f3-970d-4a3b-8137-dc597a054133" providerId="ADAL" clId="{E11DB362-EE92-45F0-8898-436E8D5B1720}" dt="2024-10-05T01:15:13.064" v="13" actId="47"/>
        <pc:sldMkLst>
          <pc:docMk/>
          <pc:sldMk cId="734396448" sldId="507"/>
        </pc:sldMkLst>
      </pc:sldChg>
      <pc:sldChg chg="add del">
        <pc:chgData name="Damian Gordon" userId="796278f3-970d-4a3b-8137-dc597a054133" providerId="ADAL" clId="{E11DB362-EE92-45F0-8898-436E8D5B1720}" dt="2024-10-08T16:02:19.152" v="67"/>
        <pc:sldMkLst>
          <pc:docMk/>
          <pc:sldMk cId="3155610287" sldId="507"/>
        </pc:sldMkLst>
      </pc:sldChg>
      <pc:sldChg chg="add del">
        <pc:chgData name="Damian Gordon" userId="796278f3-970d-4a3b-8137-dc597a054133" providerId="ADAL" clId="{E11DB362-EE92-45F0-8898-436E8D5B1720}" dt="2024-10-08T16:01:37.469" v="42"/>
        <pc:sldMkLst>
          <pc:docMk/>
          <pc:sldMk cId="1721466139" sldId="508"/>
        </pc:sldMkLst>
      </pc:sldChg>
      <pc:sldChg chg="add del">
        <pc:chgData name="Damian Gordon" userId="796278f3-970d-4a3b-8137-dc597a054133" providerId="ADAL" clId="{E11DB362-EE92-45F0-8898-436E8D5B1720}" dt="2024-10-08T16:01:37.469" v="42"/>
        <pc:sldMkLst>
          <pc:docMk/>
          <pc:sldMk cId="2822760810" sldId="509"/>
        </pc:sldMkLst>
      </pc:sldChg>
      <pc:sldChg chg="add del">
        <pc:chgData name="Damian Gordon" userId="796278f3-970d-4a3b-8137-dc597a054133" providerId="ADAL" clId="{E11DB362-EE92-45F0-8898-436E8D5B1720}" dt="2024-10-08T16:01:37.469" v="42"/>
        <pc:sldMkLst>
          <pc:docMk/>
          <pc:sldMk cId="4265199667" sldId="510"/>
        </pc:sldMkLst>
      </pc:sldChg>
      <pc:sldChg chg="add del">
        <pc:chgData name="Damian Gordon" userId="796278f3-970d-4a3b-8137-dc597a054133" providerId="ADAL" clId="{E11DB362-EE92-45F0-8898-436E8D5B1720}" dt="2024-10-08T16:01:37.469" v="42"/>
        <pc:sldMkLst>
          <pc:docMk/>
          <pc:sldMk cId="2228028331" sldId="511"/>
        </pc:sldMkLst>
      </pc:sldChg>
      <pc:sldChg chg="add del">
        <pc:chgData name="Damian Gordon" userId="796278f3-970d-4a3b-8137-dc597a054133" providerId="ADAL" clId="{E11DB362-EE92-45F0-8898-436E8D5B1720}" dt="2024-10-08T16:01:37.469" v="42"/>
        <pc:sldMkLst>
          <pc:docMk/>
          <pc:sldMk cId="432110398" sldId="512"/>
        </pc:sldMkLst>
      </pc:sldChg>
      <pc:sldChg chg="delSp add del setBg delDesignElem">
        <pc:chgData name="Damian Gordon" userId="796278f3-970d-4a3b-8137-dc597a054133" providerId="ADAL" clId="{E11DB362-EE92-45F0-8898-436E8D5B1720}" dt="2024-10-08T16:01:37.469" v="42"/>
        <pc:sldMkLst>
          <pc:docMk/>
          <pc:sldMk cId="1333166156" sldId="513"/>
        </pc:sldMkLst>
      </pc:sldChg>
      <pc:sldChg chg="add del">
        <pc:chgData name="Damian Gordon" userId="796278f3-970d-4a3b-8137-dc597a054133" providerId="ADAL" clId="{E11DB362-EE92-45F0-8898-436E8D5B1720}" dt="2024-10-08T16:01:37.469" v="42"/>
        <pc:sldMkLst>
          <pc:docMk/>
          <pc:sldMk cId="2619792849" sldId="514"/>
        </pc:sldMkLst>
      </pc:sldChg>
      <pc:sldChg chg="add del">
        <pc:chgData name="Damian Gordon" userId="796278f3-970d-4a3b-8137-dc597a054133" providerId="ADAL" clId="{E11DB362-EE92-45F0-8898-436E8D5B1720}" dt="2024-10-08T16:01:37.469" v="42"/>
        <pc:sldMkLst>
          <pc:docMk/>
          <pc:sldMk cId="2361069070" sldId="515"/>
        </pc:sldMkLst>
      </pc:sldChg>
      <pc:sldChg chg="add del">
        <pc:chgData name="Damian Gordon" userId="796278f3-970d-4a3b-8137-dc597a054133" providerId="ADAL" clId="{E11DB362-EE92-45F0-8898-436E8D5B1720}" dt="2024-10-08T16:01:37.469" v="42"/>
        <pc:sldMkLst>
          <pc:docMk/>
          <pc:sldMk cId="3330554156" sldId="516"/>
        </pc:sldMkLst>
      </pc:sldChg>
      <pc:sldChg chg="add del">
        <pc:chgData name="Damian Gordon" userId="796278f3-970d-4a3b-8137-dc597a054133" providerId="ADAL" clId="{E11DB362-EE92-45F0-8898-436E8D5B1720}" dt="2024-10-08T16:01:37.469" v="42"/>
        <pc:sldMkLst>
          <pc:docMk/>
          <pc:sldMk cId="2356892724" sldId="517"/>
        </pc:sldMkLst>
      </pc:sldChg>
      <pc:sldChg chg="add del">
        <pc:chgData name="Damian Gordon" userId="796278f3-970d-4a3b-8137-dc597a054133" providerId="ADAL" clId="{E11DB362-EE92-45F0-8898-436E8D5B1720}" dt="2024-10-08T16:02:19.152" v="67"/>
        <pc:sldMkLst>
          <pc:docMk/>
          <pc:sldMk cId="2396756843" sldId="518"/>
        </pc:sldMkLst>
      </pc:sldChg>
      <pc:sldChg chg="add del">
        <pc:chgData name="Damian Gordon" userId="796278f3-970d-4a3b-8137-dc597a054133" providerId="ADAL" clId="{E11DB362-EE92-45F0-8898-436E8D5B1720}" dt="2024-10-08T16:01:37.469" v="42"/>
        <pc:sldMkLst>
          <pc:docMk/>
          <pc:sldMk cId="3900040505" sldId="519"/>
        </pc:sldMkLst>
      </pc:sldChg>
      <pc:sldChg chg="add del">
        <pc:chgData name="Damian Gordon" userId="796278f3-970d-4a3b-8137-dc597a054133" providerId="ADAL" clId="{E11DB362-EE92-45F0-8898-436E8D5B1720}" dt="2024-10-08T16:01:37.469" v="42"/>
        <pc:sldMkLst>
          <pc:docMk/>
          <pc:sldMk cId="1392760388" sldId="520"/>
        </pc:sldMkLst>
      </pc:sldChg>
      <pc:sldChg chg="add del">
        <pc:chgData name="Damian Gordon" userId="796278f3-970d-4a3b-8137-dc597a054133" providerId="ADAL" clId="{E11DB362-EE92-45F0-8898-436E8D5B1720}" dt="2024-10-08T16:01:37.469" v="42"/>
        <pc:sldMkLst>
          <pc:docMk/>
          <pc:sldMk cId="90912281" sldId="521"/>
        </pc:sldMkLst>
      </pc:sldChg>
      <pc:sldChg chg="add del">
        <pc:chgData name="Damian Gordon" userId="796278f3-970d-4a3b-8137-dc597a054133" providerId="ADAL" clId="{E11DB362-EE92-45F0-8898-436E8D5B1720}" dt="2024-10-08T16:01:37.469" v="42"/>
        <pc:sldMkLst>
          <pc:docMk/>
          <pc:sldMk cId="3759057335" sldId="522"/>
        </pc:sldMkLst>
      </pc:sldChg>
      <pc:sldChg chg="add del">
        <pc:chgData name="Damian Gordon" userId="796278f3-970d-4a3b-8137-dc597a054133" providerId="ADAL" clId="{E11DB362-EE92-45F0-8898-436E8D5B1720}" dt="2024-10-08T16:01:37.469" v="42"/>
        <pc:sldMkLst>
          <pc:docMk/>
          <pc:sldMk cId="1480789399" sldId="523"/>
        </pc:sldMkLst>
      </pc:sldChg>
      <pc:sldChg chg="add del">
        <pc:chgData name="Damian Gordon" userId="796278f3-970d-4a3b-8137-dc597a054133" providerId="ADAL" clId="{E11DB362-EE92-45F0-8898-436E8D5B1720}" dt="2024-10-08T16:01:37.469" v="42"/>
        <pc:sldMkLst>
          <pc:docMk/>
          <pc:sldMk cId="3150756904" sldId="524"/>
        </pc:sldMkLst>
      </pc:sldChg>
      <pc:sldChg chg="add del">
        <pc:chgData name="Damian Gordon" userId="796278f3-970d-4a3b-8137-dc597a054133" providerId="ADAL" clId="{E11DB362-EE92-45F0-8898-436E8D5B1720}" dt="2024-10-08T16:01:37.469" v="42"/>
        <pc:sldMkLst>
          <pc:docMk/>
          <pc:sldMk cId="168884867" sldId="525"/>
        </pc:sldMkLst>
      </pc:sldChg>
      <pc:sldChg chg="delSp add del setBg delDesignElem">
        <pc:chgData name="Damian Gordon" userId="796278f3-970d-4a3b-8137-dc597a054133" providerId="ADAL" clId="{E11DB362-EE92-45F0-8898-436E8D5B1720}" dt="2024-10-08T16:01:37.469" v="42"/>
        <pc:sldMkLst>
          <pc:docMk/>
          <pc:sldMk cId="2598802286" sldId="526"/>
        </pc:sldMkLst>
      </pc:sldChg>
      <pc:sldChg chg="add del">
        <pc:chgData name="Damian Gordon" userId="796278f3-970d-4a3b-8137-dc597a054133" providerId="ADAL" clId="{E11DB362-EE92-45F0-8898-436E8D5B1720}" dt="2024-10-08T16:02:19.152" v="67"/>
        <pc:sldMkLst>
          <pc:docMk/>
          <pc:sldMk cId="3893540225" sldId="527"/>
        </pc:sldMkLst>
      </pc:sldChg>
      <pc:sldChg chg="add del">
        <pc:chgData name="Damian Gordon" userId="796278f3-970d-4a3b-8137-dc597a054133" providerId="ADAL" clId="{E11DB362-EE92-45F0-8898-436E8D5B1720}" dt="2024-10-08T16:01:37.469" v="42"/>
        <pc:sldMkLst>
          <pc:docMk/>
          <pc:sldMk cId="2508920386" sldId="528"/>
        </pc:sldMkLst>
      </pc:sldChg>
      <pc:sldChg chg="add del">
        <pc:chgData name="Damian Gordon" userId="796278f3-970d-4a3b-8137-dc597a054133" providerId="ADAL" clId="{E11DB362-EE92-45F0-8898-436E8D5B1720}" dt="2024-10-08T16:01:37.469" v="42"/>
        <pc:sldMkLst>
          <pc:docMk/>
          <pc:sldMk cId="2648661551" sldId="529"/>
        </pc:sldMkLst>
      </pc:sldChg>
      <pc:sldChg chg="add del">
        <pc:chgData name="Damian Gordon" userId="796278f3-970d-4a3b-8137-dc597a054133" providerId="ADAL" clId="{E11DB362-EE92-45F0-8898-436E8D5B1720}" dt="2024-10-08T16:01:37.469" v="42"/>
        <pc:sldMkLst>
          <pc:docMk/>
          <pc:sldMk cId="1997344540" sldId="530"/>
        </pc:sldMkLst>
      </pc:sldChg>
      <pc:sldChg chg="add del">
        <pc:chgData name="Damian Gordon" userId="796278f3-970d-4a3b-8137-dc597a054133" providerId="ADAL" clId="{E11DB362-EE92-45F0-8898-436E8D5B1720}" dt="2024-10-08T16:02:19.152" v="67"/>
        <pc:sldMkLst>
          <pc:docMk/>
          <pc:sldMk cId="1762826304" sldId="531"/>
        </pc:sldMkLst>
      </pc:sldChg>
      <pc:sldChg chg="add del">
        <pc:chgData name="Damian Gordon" userId="796278f3-970d-4a3b-8137-dc597a054133" providerId="ADAL" clId="{E11DB362-EE92-45F0-8898-436E8D5B1720}" dt="2024-10-08T16:01:37.469" v="42"/>
        <pc:sldMkLst>
          <pc:docMk/>
          <pc:sldMk cId="14068166" sldId="532"/>
        </pc:sldMkLst>
      </pc:sldChg>
      <pc:sldChg chg="add del">
        <pc:chgData name="Damian Gordon" userId="796278f3-970d-4a3b-8137-dc597a054133" providerId="ADAL" clId="{E11DB362-EE92-45F0-8898-436E8D5B1720}" dt="2024-10-08T16:01:37.469" v="42"/>
        <pc:sldMkLst>
          <pc:docMk/>
          <pc:sldMk cId="1092859899" sldId="533"/>
        </pc:sldMkLst>
      </pc:sldChg>
      <pc:sldChg chg="add del">
        <pc:chgData name="Damian Gordon" userId="796278f3-970d-4a3b-8137-dc597a054133" providerId="ADAL" clId="{E11DB362-EE92-45F0-8898-436E8D5B1720}" dt="2024-10-08T16:01:37.469" v="42"/>
        <pc:sldMkLst>
          <pc:docMk/>
          <pc:sldMk cId="2813614338" sldId="534"/>
        </pc:sldMkLst>
      </pc:sldChg>
      <pc:sldChg chg="add del">
        <pc:chgData name="Damian Gordon" userId="796278f3-970d-4a3b-8137-dc597a054133" providerId="ADAL" clId="{E11DB362-EE92-45F0-8898-436E8D5B1720}" dt="2024-10-08T16:01:37.469" v="42"/>
        <pc:sldMkLst>
          <pc:docMk/>
          <pc:sldMk cId="1876897265" sldId="535"/>
        </pc:sldMkLst>
      </pc:sldChg>
      <pc:sldChg chg="add del">
        <pc:chgData name="Damian Gordon" userId="796278f3-970d-4a3b-8137-dc597a054133" providerId="ADAL" clId="{E11DB362-EE92-45F0-8898-436E8D5B1720}" dt="2024-10-08T16:01:37.469" v="42"/>
        <pc:sldMkLst>
          <pc:docMk/>
          <pc:sldMk cId="3619686503" sldId="536"/>
        </pc:sldMkLst>
      </pc:sldChg>
      <pc:sldChg chg="add del">
        <pc:chgData name="Damian Gordon" userId="796278f3-970d-4a3b-8137-dc597a054133" providerId="ADAL" clId="{E11DB362-EE92-45F0-8898-436E8D5B1720}" dt="2024-10-08T16:01:37.469" v="42"/>
        <pc:sldMkLst>
          <pc:docMk/>
          <pc:sldMk cId="3309501322" sldId="537"/>
        </pc:sldMkLst>
      </pc:sldChg>
      <pc:sldChg chg="add del">
        <pc:chgData name="Damian Gordon" userId="796278f3-970d-4a3b-8137-dc597a054133" providerId="ADAL" clId="{E11DB362-EE92-45F0-8898-436E8D5B1720}" dt="2024-10-08T16:01:37.469" v="42"/>
        <pc:sldMkLst>
          <pc:docMk/>
          <pc:sldMk cId="2418298055" sldId="538"/>
        </pc:sldMkLst>
      </pc:sldChg>
      <pc:sldChg chg="add del">
        <pc:chgData name="Damian Gordon" userId="796278f3-970d-4a3b-8137-dc597a054133" providerId="ADAL" clId="{E11DB362-EE92-45F0-8898-436E8D5B1720}" dt="2024-10-08T16:01:37.469" v="42"/>
        <pc:sldMkLst>
          <pc:docMk/>
          <pc:sldMk cId="4186948603" sldId="539"/>
        </pc:sldMkLst>
      </pc:sldChg>
      <pc:sldChg chg="add del">
        <pc:chgData name="Damian Gordon" userId="796278f3-970d-4a3b-8137-dc597a054133" providerId="ADAL" clId="{E11DB362-EE92-45F0-8898-436E8D5B1720}" dt="2024-10-08T16:01:37.469" v="42"/>
        <pc:sldMkLst>
          <pc:docMk/>
          <pc:sldMk cId="2787492798" sldId="540"/>
        </pc:sldMkLst>
      </pc:sldChg>
      <pc:sldChg chg="add del">
        <pc:chgData name="Damian Gordon" userId="796278f3-970d-4a3b-8137-dc597a054133" providerId="ADAL" clId="{E11DB362-EE92-45F0-8898-436E8D5B1720}" dt="2024-10-08T16:01:37.469" v="42"/>
        <pc:sldMkLst>
          <pc:docMk/>
          <pc:sldMk cId="572223339" sldId="541"/>
        </pc:sldMkLst>
      </pc:sldChg>
      <pc:sldChg chg="add del">
        <pc:chgData name="Damian Gordon" userId="796278f3-970d-4a3b-8137-dc597a054133" providerId="ADAL" clId="{E11DB362-EE92-45F0-8898-436E8D5B1720}" dt="2024-10-08T16:01:37.469" v="42"/>
        <pc:sldMkLst>
          <pc:docMk/>
          <pc:sldMk cId="4109757825" sldId="542"/>
        </pc:sldMkLst>
      </pc:sldChg>
      <pc:sldChg chg="add del">
        <pc:chgData name="Damian Gordon" userId="796278f3-970d-4a3b-8137-dc597a054133" providerId="ADAL" clId="{E11DB362-EE92-45F0-8898-436E8D5B1720}" dt="2024-10-08T16:01:37.469" v="42"/>
        <pc:sldMkLst>
          <pc:docMk/>
          <pc:sldMk cId="1741549133" sldId="543"/>
        </pc:sldMkLst>
      </pc:sldChg>
      <pc:sldChg chg="add del">
        <pc:chgData name="Damian Gordon" userId="796278f3-970d-4a3b-8137-dc597a054133" providerId="ADAL" clId="{E11DB362-EE92-45F0-8898-436E8D5B1720}" dt="2024-10-08T16:02:19.152" v="67"/>
        <pc:sldMkLst>
          <pc:docMk/>
          <pc:sldMk cId="1251934436" sldId="544"/>
        </pc:sldMkLst>
      </pc:sldChg>
      <pc:sldChg chg="add del">
        <pc:chgData name="Damian Gordon" userId="796278f3-970d-4a3b-8137-dc597a054133" providerId="ADAL" clId="{E11DB362-EE92-45F0-8898-436E8D5B1720}" dt="2024-10-08T16:01:37.469" v="42"/>
        <pc:sldMkLst>
          <pc:docMk/>
          <pc:sldMk cId="1275048363" sldId="545"/>
        </pc:sldMkLst>
      </pc:sldChg>
      <pc:sldChg chg="add del">
        <pc:chgData name="Damian Gordon" userId="796278f3-970d-4a3b-8137-dc597a054133" providerId="ADAL" clId="{E11DB362-EE92-45F0-8898-436E8D5B1720}" dt="2024-10-08T16:01:37.469" v="42"/>
        <pc:sldMkLst>
          <pc:docMk/>
          <pc:sldMk cId="3697168116" sldId="546"/>
        </pc:sldMkLst>
      </pc:sldChg>
      <pc:sldChg chg="add del">
        <pc:chgData name="Damian Gordon" userId="796278f3-970d-4a3b-8137-dc597a054133" providerId="ADAL" clId="{E11DB362-EE92-45F0-8898-436E8D5B1720}" dt="2024-10-08T16:01:37.469" v="42"/>
        <pc:sldMkLst>
          <pc:docMk/>
          <pc:sldMk cId="810842889" sldId="547"/>
        </pc:sldMkLst>
      </pc:sldChg>
      <pc:sldChg chg="delSp add del setBg delDesignElem">
        <pc:chgData name="Damian Gordon" userId="796278f3-970d-4a3b-8137-dc597a054133" providerId="ADAL" clId="{E11DB362-EE92-45F0-8898-436E8D5B1720}" dt="2024-10-08T16:01:37.469" v="42"/>
        <pc:sldMkLst>
          <pc:docMk/>
          <pc:sldMk cId="194116933" sldId="548"/>
        </pc:sldMkLst>
      </pc:sldChg>
      <pc:sldChg chg="add del">
        <pc:chgData name="Damian Gordon" userId="796278f3-970d-4a3b-8137-dc597a054133" providerId="ADAL" clId="{E11DB362-EE92-45F0-8898-436E8D5B1720}" dt="2024-10-08T16:01:37.469" v="42"/>
        <pc:sldMkLst>
          <pc:docMk/>
          <pc:sldMk cId="3284315641" sldId="549"/>
        </pc:sldMkLst>
      </pc:sldChg>
      <pc:sldChg chg="add del">
        <pc:chgData name="Damian Gordon" userId="796278f3-970d-4a3b-8137-dc597a054133" providerId="ADAL" clId="{E11DB362-EE92-45F0-8898-436E8D5B1720}" dt="2024-10-08T16:01:37.469" v="42"/>
        <pc:sldMkLst>
          <pc:docMk/>
          <pc:sldMk cId="2068285729" sldId="550"/>
        </pc:sldMkLst>
      </pc:sldChg>
      <pc:sldChg chg="add del">
        <pc:chgData name="Damian Gordon" userId="796278f3-970d-4a3b-8137-dc597a054133" providerId="ADAL" clId="{E11DB362-EE92-45F0-8898-436E8D5B1720}" dt="2024-10-08T16:01:37.469" v="42"/>
        <pc:sldMkLst>
          <pc:docMk/>
          <pc:sldMk cId="4132202039" sldId="551"/>
        </pc:sldMkLst>
      </pc:sldChg>
      <pc:sldChg chg="add del">
        <pc:chgData name="Damian Gordon" userId="796278f3-970d-4a3b-8137-dc597a054133" providerId="ADAL" clId="{E11DB362-EE92-45F0-8898-436E8D5B1720}" dt="2024-10-08T16:01:37.469" v="42"/>
        <pc:sldMkLst>
          <pc:docMk/>
          <pc:sldMk cId="1868398000" sldId="552"/>
        </pc:sldMkLst>
      </pc:sldChg>
      <pc:sldChg chg="add del">
        <pc:chgData name="Damian Gordon" userId="796278f3-970d-4a3b-8137-dc597a054133" providerId="ADAL" clId="{E11DB362-EE92-45F0-8898-436E8D5B1720}" dt="2024-10-08T16:01:37.469" v="42"/>
        <pc:sldMkLst>
          <pc:docMk/>
          <pc:sldMk cId="2363125076" sldId="553"/>
        </pc:sldMkLst>
      </pc:sldChg>
      <pc:sldChg chg="add del">
        <pc:chgData name="Damian Gordon" userId="796278f3-970d-4a3b-8137-dc597a054133" providerId="ADAL" clId="{E11DB362-EE92-45F0-8898-436E8D5B1720}" dt="2024-10-08T16:01:37.469" v="42"/>
        <pc:sldMkLst>
          <pc:docMk/>
          <pc:sldMk cId="1314442596" sldId="554"/>
        </pc:sldMkLst>
      </pc:sldChg>
      <pc:sldChg chg="add del">
        <pc:chgData name="Damian Gordon" userId="796278f3-970d-4a3b-8137-dc597a054133" providerId="ADAL" clId="{E11DB362-EE92-45F0-8898-436E8D5B1720}" dt="2024-10-08T16:01:37.469" v="42"/>
        <pc:sldMkLst>
          <pc:docMk/>
          <pc:sldMk cId="3826350951" sldId="555"/>
        </pc:sldMkLst>
      </pc:sldChg>
      <pc:sldChg chg="add del">
        <pc:chgData name="Damian Gordon" userId="796278f3-970d-4a3b-8137-dc597a054133" providerId="ADAL" clId="{E11DB362-EE92-45F0-8898-436E8D5B1720}" dt="2024-10-08T16:01:37.469" v="42"/>
        <pc:sldMkLst>
          <pc:docMk/>
          <pc:sldMk cId="2558959071" sldId="556"/>
        </pc:sldMkLst>
      </pc:sldChg>
      <pc:sldChg chg="add del">
        <pc:chgData name="Damian Gordon" userId="796278f3-970d-4a3b-8137-dc597a054133" providerId="ADAL" clId="{E11DB362-EE92-45F0-8898-436E8D5B1720}" dt="2024-10-08T16:01:37.469" v="42"/>
        <pc:sldMkLst>
          <pc:docMk/>
          <pc:sldMk cId="62470669" sldId="557"/>
        </pc:sldMkLst>
      </pc:sldChg>
      <pc:sldChg chg="add del">
        <pc:chgData name="Damian Gordon" userId="796278f3-970d-4a3b-8137-dc597a054133" providerId="ADAL" clId="{E11DB362-EE92-45F0-8898-436E8D5B1720}" dt="2024-10-08T16:01:37.469" v="42"/>
        <pc:sldMkLst>
          <pc:docMk/>
          <pc:sldMk cId="3337860375" sldId="558"/>
        </pc:sldMkLst>
      </pc:sldChg>
      <pc:sldChg chg="add del">
        <pc:chgData name="Damian Gordon" userId="796278f3-970d-4a3b-8137-dc597a054133" providerId="ADAL" clId="{E11DB362-EE92-45F0-8898-436E8D5B1720}" dt="2024-10-08T16:01:37.469" v="42"/>
        <pc:sldMkLst>
          <pc:docMk/>
          <pc:sldMk cId="1375753814" sldId="559"/>
        </pc:sldMkLst>
      </pc:sldChg>
      <pc:sldChg chg="add del">
        <pc:chgData name="Damian Gordon" userId="796278f3-970d-4a3b-8137-dc597a054133" providerId="ADAL" clId="{E11DB362-EE92-45F0-8898-436E8D5B1720}" dt="2024-10-08T16:01:37.469" v="42"/>
        <pc:sldMkLst>
          <pc:docMk/>
          <pc:sldMk cId="2845990101" sldId="560"/>
        </pc:sldMkLst>
      </pc:sldChg>
      <pc:sldChg chg="add del">
        <pc:chgData name="Damian Gordon" userId="796278f3-970d-4a3b-8137-dc597a054133" providerId="ADAL" clId="{E11DB362-EE92-45F0-8898-436E8D5B1720}" dt="2024-10-08T16:01:37.469" v="42"/>
        <pc:sldMkLst>
          <pc:docMk/>
          <pc:sldMk cId="4152644878" sldId="561"/>
        </pc:sldMkLst>
      </pc:sldChg>
      <pc:sldChg chg="add del">
        <pc:chgData name="Damian Gordon" userId="796278f3-970d-4a3b-8137-dc597a054133" providerId="ADAL" clId="{E11DB362-EE92-45F0-8898-436E8D5B1720}" dt="2024-10-08T16:01:37.469" v="42"/>
        <pc:sldMkLst>
          <pc:docMk/>
          <pc:sldMk cId="1655053635" sldId="562"/>
        </pc:sldMkLst>
      </pc:sldChg>
      <pc:sldChg chg="add del">
        <pc:chgData name="Damian Gordon" userId="796278f3-970d-4a3b-8137-dc597a054133" providerId="ADAL" clId="{E11DB362-EE92-45F0-8898-436E8D5B1720}" dt="2024-10-08T16:01:37.469" v="42"/>
        <pc:sldMkLst>
          <pc:docMk/>
          <pc:sldMk cId="1142153425" sldId="563"/>
        </pc:sldMkLst>
      </pc:sldChg>
      <pc:sldChg chg="add del">
        <pc:chgData name="Damian Gordon" userId="796278f3-970d-4a3b-8137-dc597a054133" providerId="ADAL" clId="{E11DB362-EE92-45F0-8898-436E8D5B1720}" dt="2024-10-08T16:01:37.469" v="42"/>
        <pc:sldMkLst>
          <pc:docMk/>
          <pc:sldMk cId="1023680307" sldId="564"/>
        </pc:sldMkLst>
      </pc:sldChg>
      <pc:sldChg chg="add del">
        <pc:chgData name="Damian Gordon" userId="796278f3-970d-4a3b-8137-dc597a054133" providerId="ADAL" clId="{E11DB362-EE92-45F0-8898-436E8D5B1720}" dt="2024-10-08T16:01:37.469" v="42"/>
        <pc:sldMkLst>
          <pc:docMk/>
          <pc:sldMk cId="104314410" sldId="565"/>
        </pc:sldMkLst>
      </pc:sldChg>
      <pc:sldChg chg="add del">
        <pc:chgData name="Damian Gordon" userId="796278f3-970d-4a3b-8137-dc597a054133" providerId="ADAL" clId="{E11DB362-EE92-45F0-8898-436E8D5B1720}" dt="2024-10-08T16:01:37.469" v="42"/>
        <pc:sldMkLst>
          <pc:docMk/>
          <pc:sldMk cId="1651527110" sldId="566"/>
        </pc:sldMkLst>
      </pc:sldChg>
      <pc:sldChg chg="add del">
        <pc:chgData name="Damian Gordon" userId="796278f3-970d-4a3b-8137-dc597a054133" providerId="ADAL" clId="{E11DB362-EE92-45F0-8898-436E8D5B1720}" dt="2024-10-08T16:01:37.469" v="42"/>
        <pc:sldMkLst>
          <pc:docMk/>
          <pc:sldMk cId="1041985867" sldId="567"/>
        </pc:sldMkLst>
      </pc:sldChg>
      <pc:sldChg chg="add del">
        <pc:chgData name="Damian Gordon" userId="796278f3-970d-4a3b-8137-dc597a054133" providerId="ADAL" clId="{E11DB362-EE92-45F0-8898-436E8D5B1720}" dt="2024-10-08T16:01:37.469" v="42"/>
        <pc:sldMkLst>
          <pc:docMk/>
          <pc:sldMk cId="1049163361" sldId="568"/>
        </pc:sldMkLst>
      </pc:sldChg>
      <pc:sldChg chg="add del">
        <pc:chgData name="Damian Gordon" userId="796278f3-970d-4a3b-8137-dc597a054133" providerId="ADAL" clId="{E11DB362-EE92-45F0-8898-436E8D5B1720}" dt="2024-10-08T16:01:37.469" v="42"/>
        <pc:sldMkLst>
          <pc:docMk/>
          <pc:sldMk cId="3455537879" sldId="569"/>
        </pc:sldMkLst>
      </pc:sldChg>
      <pc:sldChg chg="add del">
        <pc:chgData name="Damian Gordon" userId="796278f3-970d-4a3b-8137-dc597a054133" providerId="ADAL" clId="{E11DB362-EE92-45F0-8898-436E8D5B1720}" dt="2024-10-08T16:02:19.152" v="67"/>
        <pc:sldMkLst>
          <pc:docMk/>
          <pc:sldMk cId="2776212791" sldId="570"/>
        </pc:sldMkLst>
      </pc:sldChg>
      <pc:sldChg chg="add del">
        <pc:chgData name="Damian Gordon" userId="796278f3-970d-4a3b-8137-dc597a054133" providerId="ADAL" clId="{E11DB362-EE92-45F0-8898-436E8D5B1720}" dt="2024-10-08T16:02:19.152" v="67"/>
        <pc:sldMkLst>
          <pc:docMk/>
          <pc:sldMk cId="2594457080" sldId="571"/>
        </pc:sldMkLst>
      </pc:sldChg>
      <pc:sldChg chg="add del">
        <pc:chgData name="Damian Gordon" userId="796278f3-970d-4a3b-8137-dc597a054133" providerId="ADAL" clId="{E11DB362-EE92-45F0-8898-436E8D5B1720}" dt="2024-10-08T16:02:19.152" v="67"/>
        <pc:sldMkLst>
          <pc:docMk/>
          <pc:sldMk cId="2594675155" sldId="572"/>
        </pc:sldMkLst>
      </pc:sldChg>
      <pc:sldChg chg="add del">
        <pc:chgData name="Damian Gordon" userId="796278f3-970d-4a3b-8137-dc597a054133" providerId="ADAL" clId="{E11DB362-EE92-45F0-8898-436E8D5B1720}" dt="2024-10-08T16:02:19.152" v="67"/>
        <pc:sldMkLst>
          <pc:docMk/>
          <pc:sldMk cId="2688546140" sldId="573"/>
        </pc:sldMkLst>
      </pc:sldChg>
      <pc:sldChg chg="add del">
        <pc:chgData name="Damian Gordon" userId="796278f3-970d-4a3b-8137-dc597a054133" providerId="ADAL" clId="{E11DB362-EE92-45F0-8898-436E8D5B1720}" dt="2024-10-08T16:02:19.152" v="67"/>
        <pc:sldMkLst>
          <pc:docMk/>
          <pc:sldMk cId="2328414789" sldId="574"/>
        </pc:sldMkLst>
      </pc:sldChg>
      <pc:sldChg chg="add del">
        <pc:chgData name="Damian Gordon" userId="796278f3-970d-4a3b-8137-dc597a054133" providerId="ADAL" clId="{E11DB362-EE92-45F0-8898-436E8D5B1720}" dt="2024-10-08T16:02:19.152" v="67"/>
        <pc:sldMkLst>
          <pc:docMk/>
          <pc:sldMk cId="2937344328" sldId="575"/>
        </pc:sldMkLst>
      </pc:sldChg>
      <pc:sldChg chg="delSp add del setBg delDesignElem">
        <pc:chgData name="Damian Gordon" userId="796278f3-970d-4a3b-8137-dc597a054133" providerId="ADAL" clId="{E11DB362-EE92-45F0-8898-436E8D5B1720}" dt="2024-10-08T16:02:19.152" v="67"/>
        <pc:sldMkLst>
          <pc:docMk/>
          <pc:sldMk cId="2032234403" sldId="576"/>
        </pc:sldMkLst>
      </pc:sldChg>
      <pc:sldChg chg="add del">
        <pc:chgData name="Damian Gordon" userId="796278f3-970d-4a3b-8137-dc597a054133" providerId="ADAL" clId="{E11DB362-EE92-45F0-8898-436E8D5B1720}" dt="2024-10-08T16:02:19.152" v="67"/>
        <pc:sldMkLst>
          <pc:docMk/>
          <pc:sldMk cId="526580696" sldId="577"/>
        </pc:sldMkLst>
      </pc:sldChg>
      <pc:sldChg chg="add del setBg">
        <pc:chgData name="Damian Gordon" userId="796278f3-970d-4a3b-8137-dc597a054133" providerId="ADAL" clId="{E11DB362-EE92-45F0-8898-436E8D5B1720}" dt="2024-10-08T16:02:19.152" v="67"/>
        <pc:sldMkLst>
          <pc:docMk/>
          <pc:sldMk cId="2416151916" sldId="578"/>
        </pc:sldMkLst>
      </pc:sldChg>
      <pc:sldChg chg="add del">
        <pc:chgData name="Damian Gordon" userId="796278f3-970d-4a3b-8137-dc597a054133" providerId="ADAL" clId="{E11DB362-EE92-45F0-8898-436E8D5B1720}" dt="2024-10-08T16:02:19.152" v="67"/>
        <pc:sldMkLst>
          <pc:docMk/>
          <pc:sldMk cId="3875053995" sldId="579"/>
        </pc:sldMkLst>
      </pc:sldChg>
      <pc:sldChg chg="add del">
        <pc:chgData name="Damian Gordon" userId="796278f3-970d-4a3b-8137-dc597a054133" providerId="ADAL" clId="{E11DB362-EE92-45F0-8898-436E8D5B1720}" dt="2024-10-08T16:02:19.152" v="67"/>
        <pc:sldMkLst>
          <pc:docMk/>
          <pc:sldMk cId="2168346399" sldId="580"/>
        </pc:sldMkLst>
      </pc:sldChg>
      <pc:sldChg chg="add del">
        <pc:chgData name="Damian Gordon" userId="796278f3-970d-4a3b-8137-dc597a054133" providerId="ADAL" clId="{E11DB362-EE92-45F0-8898-436E8D5B1720}" dt="2024-10-08T16:02:19.152" v="67"/>
        <pc:sldMkLst>
          <pc:docMk/>
          <pc:sldMk cId="2805120833" sldId="581"/>
        </pc:sldMkLst>
      </pc:sldChg>
      <pc:sldChg chg="add del">
        <pc:chgData name="Damian Gordon" userId="796278f3-970d-4a3b-8137-dc597a054133" providerId="ADAL" clId="{E11DB362-EE92-45F0-8898-436E8D5B1720}" dt="2024-10-08T16:02:19.152" v="67"/>
        <pc:sldMkLst>
          <pc:docMk/>
          <pc:sldMk cId="3924567436" sldId="582"/>
        </pc:sldMkLst>
      </pc:sldChg>
      <pc:sldChg chg="add del setBg">
        <pc:chgData name="Damian Gordon" userId="796278f3-970d-4a3b-8137-dc597a054133" providerId="ADAL" clId="{E11DB362-EE92-45F0-8898-436E8D5B1720}" dt="2024-10-08T16:02:19.152" v="67"/>
        <pc:sldMkLst>
          <pc:docMk/>
          <pc:sldMk cId="3989274539" sldId="583"/>
        </pc:sldMkLst>
      </pc:sldChg>
      <pc:sldChg chg="delSp modSp add del setBg delDesignElem">
        <pc:chgData name="Damian Gordon" userId="796278f3-970d-4a3b-8137-dc597a054133" providerId="ADAL" clId="{E11DB362-EE92-45F0-8898-436E8D5B1720}" dt="2024-10-08T16:04:01.037" v="70" actId="207"/>
        <pc:sldMkLst>
          <pc:docMk/>
          <pc:sldMk cId="2347922812" sldId="584"/>
        </pc:sldMkLst>
      </pc:sldChg>
      <pc:sldChg chg="add del">
        <pc:chgData name="Damian Gordon" userId="796278f3-970d-4a3b-8137-dc597a054133" providerId="ADAL" clId="{E11DB362-EE92-45F0-8898-436E8D5B1720}" dt="2024-10-08T16:02:19.152" v="67"/>
        <pc:sldMkLst>
          <pc:docMk/>
          <pc:sldMk cId="41597393" sldId="585"/>
        </pc:sldMkLst>
      </pc:sldChg>
      <pc:sldChg chg="add del">
        <pc:chgData name="Damian Gordon" userId="796278f3-970d-4a3b-8137-dc597a054133" providerId="ADAL" clId="{E11DB362-EE92-45F0-8898-436E8D5B1720}" dt="2024-10-08T16:02:19.152" v="67"/>
        <pc:sldMkLst>
          <pc:docMk/>
          <pc:sldMk cId="1200837232" sldId="586"/>
        </pc:sldMkLst>
      </pc:sldChg>
      <pc:sldChg chg="add del">
        <pc:chgData name="Damian Gordon" userId="796278f3-970d-4a3b-8137-dc597a054133" providerId="ADAL" clId="{E11DB362-EE92-45F0-8898-436E8D5B1720}" dt="2024-10-08T16:02:19.152" v="67"/>
        <pc:sldMkLst>
          <pc:docMk/>
          <pc:sldMk cId="4224188240" sldId="587"/>
        </pc:sldMkLst>
      </pc:sldChg>
      <pc:sldChg chg="add del">
        <pc:chgData name="Damian Gordon" userId="796278f3-970d-4a3b-8137-dc597a054133" providerId="ADAL" clId="{E11DB362-EE92-45F0-8898-436E8D5B1720}" dt="2024-10-08T16:02:19.152" v="67"/>
        <pc:sldMkLst>
          <pc:docMk/>
          <pc:sldMk cId="1914458672" sldId="588"/>
        </pc:sldMkLst>
      </pc:sldChg>
      <pc:sldChg chg="add del">
        <pc:chgData name="Damian Gordon" userId="796278f3-970d-4a3b-8137-dc597a054133" providerId="ADAL" clId="{E11DB362-EE92-45F0-8898-436E8D5B1720}" dt="2024-10-08T16:02:19.152" v="67"/>
        <pc:sldMkLst>
          <pc:docMk/>
          <pc:sldMk cId="1210758149" sldId="589"/>
        </pc:sldMkLst>
      </pc:sldChg>
      <pc:sldChg chg="add del">
        <pc:chgData name="Damian Gordon" userId="796278f3-970d-4a3b-8137-dc597a054133" providerId="ADAL" clId="{E11DB362-EE92-45F0-8898-436E8D5B1720}" dt="2024-10-08T16:02:19.152" v="67"/>
        <pc:sldMkLst>
          <pc:docMk/>
          <pc:sldMk cId="3490883361" sldId="590"/>
        </pc:sldMkLst>
      </pc:sldChg>
      <pc:sldChg chg="add del">
        <pc:chgData name="Damian Gordon" userId="796278f3-970d-4a3b-8137-dc597a054133" providerId="ADAL" clId="{E11DB362-EE92-45F0-8898-436E8D5B1720}" dt="2024-10-08T16:02:19.152" v="67"/>
        <pc:sldMkLst>
          <pc:docMk/>
          <pc:sldMk cId="3685673864" sldId="591"/>
        </pc:sldMkLst>
      </pc:sldChg>
      <pc:sldChg chg="add del">
        <pc:chgData name="Damian Gordon" userId="796278f3-970d-4a3b-8137-dc597a054133" providerId="ADAL" clId="{E11DB362-EE92-45F0-8898-436E8D5B1720}" dt="2024-10-08T16:01:36.682" v="35" actId="47"/>
        <pc:sldMkLst>
          <pc:docMk/>
          <pc:sldMk cId="3585900418" sldId="592"/>
        </pc:sldMkLst>
      </pc:sldChg>
      <pc:sldChg chg="add">
        <pc:chgData name="Damian Gordon" userId="796278f3-970d-4a3b-8137-dc597a054133" providerId="ADAL" clId="{E11DB362-EE92-45F0-8898-436E8D5B1720}" dt="2024-10-08T16:02:19.152" v="67"/>
        <pc:sldMkLst>
          <pc:docMk/>
          <pc:sldMk cId="4222747186" sldId="592"/>
        </pc:sldMkLst>
      </pc:sldChg>
      <pc:sldChg chg="add">
        <pc:chgData name="Damian Gordon" userId="796278f3-970d-4a3b-8137-dc597a054133" providerId="ADAL" clId="{E11DB362-EE92-45F0-8898-436E8D5B1720}" dt="2024-10-08T16:02:19.152" v="67"/>
        <pc:sldMkLst>
          <pc:docMk/>
          <pc:sldMk cId="489123817" sldId="593"/>
        </pc:sldMkLst>
      </pc:sldChg>
      <pc:sldChg chg="add del">
        <pc:chgData name="Damian Gordon" userId="796278f3-970d-4a3b-8137-dc597a054133" providerId="ADAL" clId="{E11DB362-EE92-45F0-8898-436E8D5B1720}" dt="2024-10-08T16:01:36.682" v="35" actId="47"/>
        <pc:sldMkLst>
          <pc:docMk/>
          <pc:sldMk cId="2288423507" sldId="593"/>
        </pc:sldMkLst>
      </pc:sldChg>
      <pc:sldChg chg="delSp add del setBg delDesignElem">
        <pc:chgData name="Damian Gordon" userId="796278f3-970d-4a3b-8137-dc597a054133" providerId="ADAL" clId="{E11DB362-EE92-45F0-8898-436E8D5B1720}" dt="2024-10-08T16:01:36.682" v="35" actId="47"/>
        <pc:sldMkLst>
          <pc:docMk/>
          <pc:sldMk cId="2144767101" sldId="594"/>
        </pc:sldMkLst>
      </pc:sldChg>
      <pc:sldChg chg="add">
        <pc:chgData name="Damian Gordon" userId="796278f3-970d-4a3b-8137-dc597a054133" providerId="ADAL" clId="{E11DB362-EE92-45F0-8898-436E8D5B1720}" dt="2024-10-08T16:02:19.152" v="67"/>
        <pc:sldMkLst>
          <pc:docMk/>
          <pc:sldMk cId="2163810626" sldId="594"/>
        </pc:sldMkLst>
      </pc:sldChg>
      <pc:sldChg chg="add del setBg">
        <pc:chgData name="Damian Gordon" userId="796278f3-970d-4a3b-8137-dc597a054133" providerId="ADAL" clId="{E11DB362-EE92-45F0-8898-436E8D5B1720}" dt="2024-10-08T16:02:26.588" v="68" actId="47"/>
        <pc:sldMkLst>
          <pc:docMk/>
          <pc:sldMk cId="140867504" sldId="595"/>
        </pc:sldMkLst>
      </pc:sldChg>
      <pc:sldChg chg="add del">
        <pc:chgData name="Damian Gordon" userId="796278f3-970d-4a3b-8137-dc597a054133" providerId="ADAL" clId="{E11DB362-EE92-45F0-8898-436E8D5B1720}" dt="2024-10-08T16:01:36.682" v="35" actId="47"/>
        <pc:sldMkLst>
          <pc:docMk/>
          <pc:sldMk cId="321370623" sldId="595"/>
        </pc:sldMkLst>
      </pc:sldChg>
      <pc:sldChg chg="add del">
        <pc:chgData name="Damian Gordon" userId="796278f3-970d-4a3b-8137-dc597a054133" providerId="ADAL" clId="{E11DB362-EE92-45F0-8898-436E8D5B1720}" dt="2024-10-08T16:01:36.682" v="35" actId="47"/>
        <pc:sldMkLst>
          <pc:docMk/>
          <pc:sldMk cId="1973658102" sldId="596"/>
        </pc:sldMkLst>
      </pc:sldChg>
      <pc:sldChg chg="delSp add setBg delDesignElem">
        <pc:chgData name="Damian Gordon" userId="796278f3-970d-4a3b-8137-dc597a054133" providerId="ADAL" clId="{E11DB362-EE92-45F0-8898-436E8D5B1720}" dt="2024-10-08T16:02:42.411" v="69"/>
        <pc:sldMkLst>
          <pc:docMk/>
          <pc:sldMk cId="2144767101" sldId="596"/>
        </pc:sldMkLst>
      </pc:sldChg>
      <pc:sldChg chg="add">
        <pc:chgData name="Damian Gordon" userId="796278f3-970d-4a3b-8137-dc597a054133" providerId="ADAL" clId="{E11DB362-EE92-45F0-8898-436E8D5B1720}" dt="2024-10-08T16:02:19.152" v="67"/>
        <pc:sldMkLst>
          <pc:docMk/>
          <pc:sldMk cId="321370623" sldId="597"/>
        </pc:sldMkLst>
      </pc:sldChg>
      <pc:sldChg chg="add del">
        <pc:chgData name="Damian Gordon" userId="796278f3-970d-4a3b-8137-dc597a054133" providerId="ADAL" clId="{E11DB362-EE92-45F0-8898-436E8D5B1720}" dt="2024-10-08T16:01:36.682" v="35" actId="47"/>
        <pc:sldMkLst>
          <pc:docMk/>
          <pc:sldMk cId="1565139739" sldId="597"/>
        </pc:sldMkLst>
      </pc:sldChg>
      <pc:sldChg chg="add">
        <pc:chgData name="Damian Gordon" userId="796278f3-970d-4a3b-8137-dc597a054133" providerId="ADAL" clId="{E11DB362-EE92-45F0-8898-436E8D5B1720}" dt="2024-10-08T16:02:19.152" v="67"/>
        <pc:sldMkLst>
          <pc:docMk/>
          <pc:sldMk cId="1973658102" sldId="598"/>
        </pc:sldMkLst>
      </pc:sldChg>
      <pc:sldChg chg="delSp add del setBg delDesignElem">
        <pc:chgData name="Damian Gordon" userId="796278f3-970d-4a3b-8137-dc597a054133" providerId="ADAL" clId="{E11DB362-EE92-45F0-8898-436E8D5B1720}" dt="2024-10-08T16:01:36.682" v="35" actId="47"/>
        <pc:sldMkLst>
          <pc:docMk/>
          <pc:sldMk cId="4286275200" sldId="598"/>
        </pc:sldMkLst>
      </pc:sldChg>
      <pc:sldChg chg="add">
        <pc:chgData name="Damian Gordon" userId="796278f3-970d-4a3b-8137-dc597a054133" providerId="ADAL" clId="{E11DB362-EE92-45F0-8898-436E8D5B1720}" dt="2024-10-08T16:02:19.152" v="67"/>
        <pc:sldMkLst>
          <pc:docMk/>
          <pc:sldMk cId="1565139739" sldId="599"/>
        </pc:sldMkLst>
      </pc:sldChg>
      <pc:sldChg chg="add del">
        <pc:chgData name="Damian Gordon" userId="796278f3-970d-4a3b-8137-dc597a054133" providerId="ADAL" clId="{E11DB362-EE92-45F0-8898-436E8D5B1720}" dt="2024-10-08T16:01:36.682" v="35" actId="47"/>
        <pc:sldMkLst>
          <pc:docMk/>
          <pc:sldMk cId="2805823568" sldId="599"/>
        </pc:sldMkLst>
      </pc:sldChg>
      <pc:sldChg chg="add del">
        <pc:chgData name="Damian Gordon" userId="796278f3-970d-4a3b-8137-dc597a054133" providerId="ADAL" clId="{E11DB362-EE92-45F0-8898-436E8D5B1720}" dt="2024-10-08T16:01:36.682" v="35" actId="47"/>
        <pc:sldMkLst>
          <pc:docMk/>
          <pc:sldMk cId="1033895115" sldId="600"/>
        </pc:sldMkLst>
      </pc:sldChg>
      <pc:sldChg chg="delSp add setBg delDesignElem">
        <pc:chgData name="Damian Gordon" userId="796278f3-970d-4a3b-8137-dc597a054133" providerId="ADAL" clId="{E11DB362-EE92-45F0-8898-436E8D5B1720}" dt="2024-10-08T16:02:19.152" v="67"/>
        <pc:sldMkLst>
          <pc:docMk/>
          <pc:sldMk cId="4286275200" sldId="600"/>
        </pc:sldMkLst>
      </pc:sldChg>
      <pc:sldChg chg="add del">
        <pc:chgData name="Damian Gordon" userId="796278f3-970d-4a3b-8137-dc597a054133" providerId="ADAL" clId="{E11DB362-EE92-45F0-8898-436E8D5B1720}" dt="2024-10-08T16:01:36.682" v="35" actId="47"/>
        <pc:sldMkLst>
          <pc:docMk/>
          <pc:sldMk cId="198791789" sldId="601"/>
        </pc:sldMkLst>
      </pc:sldChg>
      <pc:sldChg chg="add">
        <pc:chgData name="Damian Gordon" userId="796278f3-970d-4a3b-8137-dc597a054133" providerId="ADAL" clId="{E11DB362-EE92-45F0-8898-436E8D5B1720}" dt="2024-10-08T16:02:19.152" v="67"/>
        <pc:sldMkLst>
          <pc:docMk/>
          <pc:sldMk cId="2805823568" sldId="601"/>
        </pc:sldMkLst>
      </pc:sldChg>
      <pc:sldChg chg="add">
        <pc:chgData name="Damian Gordon" userId="796278f3-970d-4a3b-8137-dc597a054133" providerId="ADAL" clId="{E11DB362-EE92-45F0-8898-436E8D5B1720}" dt="2024-10-08T16:02:19.152" v="67"/>
        <pc:sldMkLst>
          <pc:docMk/>
          <pc:sldMk cId="1033895115" sldId="602"/>
        </pc:sldMkLst>
      </pc:sldChg>
      <pc:sldChg chg="add del">
        <pc:chgData name="Damian Gordon" userId="796278f3-970d-4a3b-8137-dc597a054133" providerId="ADAL" clId="{E11DB362-EE92-45F0-8898-436E8D5B1720}" dt="2024-10-08T16:01:36.682" v="35" actId="47"/>
        <pc:sldMkLst>
          <pc:docMk/>
          <pc:sldMk cId="1691263524" sldId="602"/>
        </pc:sldMkLst>
      </pc:sldChg>
      <pc:sldChg chg="add">
        <pc:chgData name="Damian Gordon" userId="796278f3-970d-4a3b-8137-dc597a054133" providerId="ADAL" clId="{E11DB362-EE92-45F0-8898-436E8D5B1720}" dt="2024-10-08T16:02:19.152" v="67"/>
        <pc:sldMkLst>
          <pc:docMk/>
          <pc:sldMk cId="198791789" sldId="603"/>
        </pc:sldMkLst>
      </pc:sldChg>
      <pc:sldChg chg="add del">
        <pc:chgData name="Damian Gordon" userId="796278f3-970d-4a3b-8137-dc597a054133" providerId="ADAL" clId="{E11DB362-EE92-45F0-8898-436E8D5B1720}" dt="2024-10-08T16:01:36.682" v="35" actId="47"/>
        <pc:sldMkLst>
          <pc:docMk/>
          <pc:sldMk cId="3079019077" sldId="603"/>
        </pc:sldMkLst>
      </pc:sldChg>
      <pc:sldChg chg="add">
        <pc:chgData name="Damian Gordon" userId="796278f3-970d-4a3b-8137-dc597a054133" providerId="ADAL" clId="{E11DB362-EE92-45F0-8898-436E8D5B1720}" dt="2024-10-08T16:02:19.152" v="67"/>
        <pc:sldMkLst>
          <pc:docMk/>
          <pc:sldMk cId="1691263524" sldId="604"/>
        </pc:sldMkLst>
      </pc:sldChg>
      <pc:sldChg chg="delSp add del setBg delDesignElem">
        <pc:chgData name="Damian Gordon" userId="796278f3-970d-4a3b-8137-dc597a054133" providerId="ADAL" clId="{E11DB362-EE92-45F0-8898-436E8D5B1720}" dt="2024-10-08T16:01:36.682" v="35" actId="47"/>
        <pc:sldMkLst>
          <pc:docMk/>
          <pc:sldMk cId="4245555334" sldId="604"/>
        </pc:sldMkLst>
      </pc:sldChg>
      <pc:sldChg chg="add del">
        <pc:chgData name="Damian Gordon" userId="796278f3-970d-4a3b-8137-dc597a054133" providerId="ADAL" clId="{E11DB362-EE92-45F0-8898-436E8D5B1720}" dt="2024-10-08T16:01:36.682" v="35" actId="47"/>
        <pc:sldMkLst>
          <pc:docMk/>
          <pc:sldMk cId="2596279016" sldId="605"/>
        </pc:sldMkLst>
      </pc:sldChg>
      <pc:sldChg chg="add">
        <pc:chgData name="Damian Gordon" userId="796278f3-970d-4a3b-8137-dc597a054133" providerId="ADAL" clId="{E11DB362-EE92-45F0-8898-436E8D5B1720}" dt="2024-10-08T16:02:19.152" v="67"/>
        <pc:sldMkLst>
          <pc:docMk/>
          <pc:sldMk cId="3079019077" sldId="605"/>
        </pc:sldMkLst>
      </pc:sldChg>
      <pc:sldChg chg="add del">
        <pc:chgData name="Damian Gordon" userId="796278f3-970d-4a3b-8137-dc597a054133" providerId="ADAL" clId="{E11DB362-EE92-45F0-8898-436E8D5B1720}" dt="2024-10-08T16:01:36.682" v="35" actId="47"/>
        <pc:sldMkLst>
          <pc:docMk/>
          <pc:sldMk cId="1224993290" sldId="606"/>
        </pc:sldMkLst>
      </pc:sldChg>
      <pc:sldChg chg="delSp add setBg delDesignElem">
        <pc:chgData name="Damian Gordon" userId="796278f3-970d-4a3b-8137-dc597a054133" providerId="ADAL" clId="{E11DB362-EE92-45F0-8898-436E8D5B1720}" dt="2024-10-08T16:02:19.152" v="67"/>
        <pc:sldMkLst>
          <pc:docMk/>
          <pc:sldMk cId="4245555334" sldId="606"/>
        </pc:sldMkLst>
      </pc:sldChg>
      <pc:sldChg chg="add del">
        <pc:chgData name="Damian Gordon" userId="796278f3-970d-4a3b-8137-dc597a054133" providerId="ADAL" clId="{E11DB362-EE92-45F0-8898-436E8D5B1720}" dt="2024-10-08T16:01:36.682" v="35" actId="47"/>
        <pc:sldMkLst>
          <pc:docMk/>
          <pc:sldMk cId="2394449055" sldId="607"/>
        </pc:sldMkLst>
      </pc:sldChg>
      <pc:sldChg chg="add">
        <pc:chgData name="Damian Gordon" userId="796278f3-970d-4a3b-8137-dc597a054133" providerId="ADAL" clId="{E11DB362-EE92-45F0-8898-436E8D5B1720}" dt="2024-10-08T16:02:19.152" v="67"/>
        <pc:sldMkLst>
          <pc:docMk/>
          <pc:sldMk cId="2596279016" sldId="607"/>
        </pc:sldMkLst>
      </pc:sldChg>
      <pc:sldChg chg="add">
        <pc:chgData name="Damian Gordon" userId="796278f3-970d-4a3b-8137-dc597a054133" providerId="ADAL" clId="{E11DB362-EE92-45F0-8898-436E8D5B1720}" dt="2024-10-08T16:02:19.152" v="67"/>
        <pc:sldMkLst>
          <pc:docMk/>
          <pc:sldMk cId="1224993290" sldId="608"/>
        </pc:sldMkLst>
      </pc:sldChg>
      <pc:sldChg chg="add del">
        <pc:chgData name="Damian Gordon" userId="796278f3-970d-4a3b-8137-dc597a054133" providerId="ADAL" clId="{E11DB362-EE92-45F0-8898-436E8D5B1720}" dt="2024-10-08T16:01:36.682" v="35" actId="47"/>
        <pc:sldMkLst>
          <pc:docMk/>
          <pc:sldMk cId="3503270740" sldId="608"/>
        </pc:sldMkLst>
      </pc:sldChg>
      <pc:sldChg chg="add del">
        <pc:chgData name="Damian Gordon" userId="796278f3-970d-4a3b-8137-dc597a054133" providerId="ADAL" clId="{E11DB362-EE92-45F0-8898-436E8D5B1720}" dt="2024-10-08T16:01:36.682" v="35" actId="47"/>
        <pc:sldMkLst>
          <pc:docMk/>
          <pc:sldMk cId="1287606445" sldId="609"/>
        </pc:sldMkLst>
      </pc:sldChg>
      <pc:sldChg chg="add">
        <pc:chgData name="Damian Gordon" userId="796278f3-970d-4a3b-8137-dc597a054133" providerId="ADAL" clId="{E11DB362-EE92-45F0-8898-436E8D5B1720}" dt="2024-10-08T16:02:19.152" v="67"/>
        <pc:sldMkLst>
          <pc:docMk/>
          <pc:sldMk cId="3582766082" sldId="609"/>
        </pc:sldMkLst>
      </pc:sldChg>
      <pc:sldChg chg="delSp add setBg delDesignElem">
        <pc:chgData name="Damian Gordon" userId="796278f3-970d-4a3b-8137-dc597a054133" providerId="ADAL" clId="{E11DB362-EE92-45F0-8898-436E8D5B1720}" dt="2024-10-08T16:02:19.152" v="67"/>
        <pc:sldMkLst>
          <pc:docMk/>
          <pc:sldMk cId="662314059" sldId="610"/>
        </pc:sldMkLst>
      </pc:sldChg>
      <pc:sldChg chg="delSp add del setBg delDesignElem">
        <pc:chgData name="Damian Gordon" userId="796278f3-970d-4a3b-8137-dc597a054133" providerId="ADAL" clId="{E11DB362-EE92-45F0-8898-436E8D5B1720}" dt="2024-10-08T16:01:36.682" v="35" actId="47"/>
        <pc:sldMkLst>
          <pc:docMk/>
          <pc:sldMk cId="2611996078" sldId="610"/>
        </pc:sldMkLst>
      </pc:sldChg>
      <pc:sldChg chg="add">
        <pc:chgData name="Damian Gordon" userId="796278f3-970d-4a3b-8137-dc597a054133" providerId="ADAL" clId="{E11DB362-EE92-45F0-8898-436E8D5B1720}" dt="2024-10-08T16:02:19.152" v="67"/>
        <pc:sldMkLst>
          <pc:docMk/>
          <pc:sldMk cId="2394449055" sldId="611"/>
        </pc:sldMkLst>
      </pc:sldChg>
      <pc:sldChg chg="add del">
        <pc:chgData name="Damian Gordon" userId="796278f3-970d-4a3b-8137-dc597a054133" providerId="ADAL" clId="{E11DB362-EE92-45F0-8898-436E8D5B1720}" dt="2024-10-08T16:01:36.682" v="35" actId="47"/>
        <pc:sldMkLst>
          <pc:docMk/>
          <pc:sldMk cId="4035640068" sldId="611"/>
        </pc:sldMkLst>
      </pc:sldChg>
      <pc:sldChg chg="delSp add del setBg delDesignElem">
        <pc:chgData name="Damian Gordon" userId="796278f3-970d-4a3b-8137-dc597a054133" providerId="ADAL" clId="{E11DB362-EE92-45F0-8898-436E8D5B1720}" dt="2024-10-08T16:01:36.682" v="35" actId="47"/>
        <pc:sldMkLst>
          <pc:docMk/>
          <pc:sldMk cId="3029899255" sldId="612"/>
        </pc:sldMkLst>
      </pc:sldChg>
      <pc:sldChg chg="add">
        <pc:chgData name="Damian Gordon" userId="796278f3-970d-4a3b-8137-dc597a054133" providerId="ADAL" clId="{E11DB362-EE92-45F0-8898-436E8D5B1720}" dt="2024-10-08T16:02:19.152" v="67"/>
        <pc:sldMkLst>
          <pc:docMk/>
          <pc:sldMk cId="3503270740" sldId="612"/>
        </pc:sldMkLst>
      </pc:sldChg>
      <pc:sldChg chg="add del">
        <pc:chgData name="Damian Gordon" userId="796278f3-970d-4a3b-8137-dc597a054133" providerId="ADAL" clId="{E11DB362-EE92-45F0-8898-436E8D5B1720}" dt="2024-10-08T16:01:36.682" v="35" actId="47"/>
        <pc:sldMkLst>
          <pc:docMk/>
          <pc:sldMk cId="535749269" sldId="613"/>
        </pc:sldMkLst>
      </pc:sldChg>
      <pc:sldChg chg="add">
        <pc:chgData name="Damian Gordon" userId="796278f3-970d-4a3b-8137-dc597a054133" providerId="ADAL" clId="{E11DB362-EE92-45F0-8898-436E8D5B1720}" dt="2024-10-08T16:02:19.152" v="67"/>
        <pc:sldMkLst>
          <pc:docMk/>
          <pc:sldMk cId="1287606445" sldId="613"/>
        </pc:sldMkLst>
      </pc:sldChg>
      <pc:sldChg chg="add del">
        <pc:chgData name="Damian Gordon" userId="796278f3-970d-4a3b-8137-dc597a054133" providerId="ADAL" clId="{E11DB362-EE92-45F0-8898-436E8D5B1720}" dt="2024-10-08T16:01:36.682" v="35" actId="47"/>
        <pc:sldMkLst>
          <pc:docMk/>
          <pc:sldMk cId="55053776" sldId="614"/>
        </pc:sldMkLst>
      </pc:sldChg>
      <pc:sldChg chg="delSp add setBg delDesignElem">
        <pc:chgData name="Damian Gordon" userId="796278f3-970d-4a3b-8137-dc597a054133" providerId="ADAL" clId="{E11DB362-EE92-45F0-8898-436E8D5B1720}" dt="2024-10-08T16:02:19.152" v="67"/>
        <pc:sldMkLst>
          <pc:docMk/>
          <pc:sldMk cId="2611996078" sldId="614"/>
        </pc:sldMkLst>
      </pc:sldChg>
      <pc:sldChg chg="add del">
        <pc:chgData name="Damian Gordon" userId="796278f3-970d-4a3b-8137-dc597a054133" providerId="ADAL" clId="{E11DB362-EE92-45F0-8898-436E8D5B1720}" dt="2024-10-08T16:01:36.682" v="35" actId="47"/>
        <pc:sldMkLst>
          <pc:docMk/>
          <pc:sldMk cId="3644117154" sldId="615"/>
        </pc:sldMkLst>
      </pc:sldChg>
      <pc:sldChg chg="add">
        <pc:chgData name="Damian Gordon" userId="796278f3-970d-4a3b-8137-dc597a054133" providerId="ADAL" clId="{E11DB362-EE92-45F0-8898-436E8D5B1720}" dt="2024-10-08T16:02:19.152" v="67"/>
        <pc:sldMkLst>
          <pc:docMk/>
          <pc:sldMk cId="4035640068" sldId="615"/>
        </pc:sldMkLst>
      </pc:sldChg>
      <pc:sldChg chg="delSp add setBg delDesignElem">
        <pc:chgData name="Damian Gordon" userId="796278f3-970d-4a3b-8137-dc597a054133" providerId="ADAL" clId="{E11DB362-EE92-45F0-8898-436E8D5B1720}" dt="2024-10-08T16:02:19.152" v="67"/>
        <pc:sldMkLst>
          <pc:docMk/>
          <pc:sldMk cId="3029899255" sldId="616"/>
        </pc:sldMkLst>
      </pc:sldChg>
      <pc:sldChg chg="add del">
        <pc:chgData name="Damian Gordon" userId="796278f3-970d-4a3b-8137-dc597a054133" providerId="ADAL" clId="{E11DB362-EE92-45F0-8898-436E8D5B1720}" dt="2024-10-08T16:01:36.682" v="35" actId="47"/>
        <pc:sldMkLst>
          <pc:docMk/>
          <pc:sldMk cId="3742802754" sldId="616"/>
        </pc:sldMkLst>
      </pc:sldChg>
      <pc:sldChg chg="add">
        <pc:chgData name="Damian Gordon" userId="796278f3-970d-4a3b-8137-dc597a054133" providerId="ADAL" clId="{E11DB362-EE92-45F0-8898-436E8D5B1720}" dt="2024-10-08T16:02:19.152" v="67"/>
        <pc:sldMkLst>
          <pc:docMk/>
          <pc:sldMk cId="535749269" sldId="617"/>
        </pc:sldMkLst>
      </pc:sldChg>
      <pc:sldChg chg="add del">
        <pc:chgData name="Damian Gordon" userId="796278f3-970d-4a3b-8137-dc597a054133" providerId="ADAL" clId="{E11DB362-EE92-45F0-8898-436E8D5B1720}" dt="2024-10-08T16:01:36.682" v="35" actId="47"/>
        <pc:sldMkLst>
          <pc:docMk/>
          <pc:sldMk cId="3632979021" sldId="617"/>
        </pc:sldMkLst>
      </pc:sldChg>
      <pc:sldChg chg="add">
        <pc:chgData name="Damian Gordon" userId="796278f3-970d-4a3b-8137-dc597a054133" providerId="ADAL" clId="{E11DB362-EE92-45F0-8898-436E8D5B1720}" dt="2024-10-08T16:02:19.152" v="67"/>
        <pc:sldMkLst>
          <pc:docMk/>
          <pc:sldMk cId="55053776" sldId="618"/>
        </pc:sldMkLst>
      </pc:sldChg>
      <pc:sldChg chg="add del">
        <pc:chgData name="Damian Gordon" userId="796278f3-970d-4a3b-8137-dc597a054133" providerId="ADAL" clId="{E11DB362-EE92-45F0-8898-436E8D5B1720}" dt="2024-10-08T16:01:36.682" v="35" actId="47"/>
        <pc:sldMkLst>
          <pc:docMk/>
          <pc:sldMk cId="646872657" sldId="618"/>
        </pc:sldMkLst>
      </pc:sldChg>
      <pc:sldChg chg="add del">
        <pc:chgData name="Damian Gordon" userId="796278f3-970d-4a3b-8137-dc597a054133" providerId="ADAL" clId="{E11DB362-EE92-45F0-8898-436E8D5B1720}" dt="2024-10-08T16:01:36.682" v="35" actId="47"/>
        <pc:sldMkLst>
          <pc:docMk/>
          <pc:sldMk cId="2134427442" sldId="619"/>
        </pc:sldMkLst>
      </pc:sldChg>
      <pc:sldChg chg="add">
        <pc:chgData name="Damian Gordon" userId="796278f3-970d-4a3b-8137-dc597a054133" providerId="ADAL" clId="{E11DB362-EE92-45F0-8898-436E8D5B1720}" dt="2024-10-08T16:02:19.152" v="67"/>
        <pc:sldMkLst>
          <pc:docMk/>
          <pc:sldMk cId="3644117154" sldId="619"/>
        </pc:sldMkLst>
      </pc:sldChg>
      <pc:sldChg chg="add">
        <pc:chgData name="Damian Gordon" userId="796278f3-970d-4a3b-8137-dc597a054133" providerId="ADAL" clId="{E11DB362-EE92-45F0-8898-436E8D5B1720}" dt="2024-10-08T16:02:19.152" v="67"/>
        <pc:sldMkLst>
          <pc:docMk/>
          <pc:sldMk cId="3742802754" sldId="620"/>
        </pc:sldMkLst>
      </pc:sldChg>
      <pc:sldChg chg="add del">
        <pc:chgData name="Damian Gordon" userId="796278f3-970d-4a3b-8137-dc597a054133" providerId="ADAL" clId="{E11DB362-EE92-45F0-8898-436E8D5B1720}" dt="2024-10-08T16:01:36.682" v="35" actId="47"/>
        <pc:sldMkLst>
          <pc:docMk/>
          <pc:sldMk cId="3935890140" sldId="620"/>
        </pc:sldMkLst>
      </pc:sldChg>
      <pc:sldChg chg="add del">
        <pc:chgData name="Damian Gordon" userId="796278f3-970d-4a3b-8137-dc597a054133" providerId="ADAL" clId="{E11DB362-EE92-45F0-8898-436E8D5B1720}" dt="2024-10-08T16:01:36.682" v="35" actId="47"/>
        <pc:sldMkLst>
          <pc:docMk/>
          <pc:sldMk cId="436522494" sldId="621"/>
        </pc:sldMkLst>
      </pc:sldChg>
      <pc:sldChg chg="add">
        <pc:chgData name="Damian Gordon" userId="796278f3-970d-4a3b-8137-dc597a054133" providerId="ADAL" clId="{E11DB362-EE92-45F0-8898-436E8D5B1720}" dt="2024-10-08T16:02:19.152" v="67"/>
        <pc:sldMkLst>
          <pc:docMk/>
          <pc:sldMk cId="3632979021" sldId="621"/>
        </pc:sldMkLst>
      </pc:sldChg>
      <pc:sldChg chg="add">
        <pc:chgData name="Damian Gordon" userId="796278f3-970d-4a3b-8137-dc597a054133" providerId="ADAL" clId="{E11DB362-EE92-45F0-8898-436E8D5B1720}" dt="2024-10-08T16:02:19.152" v="67"/>
        <pc:sldMkLst>
          <pc:docMk/>
          <pc:sldMk cId="646872657" sldId="622"/>
        </pc:sldMkLst>
      </pc:sldChg>
      <pc:sldChg chg="delSp add del setBg delDesignElem">
        <pc:chgData name="Damian Gordon" userId="796278f3-970d-4a3b-8137-dc597a054133" providerId="ADAL" clId="{E11DB362-EE92-45F0-8898-436E8D5B1720}" dt="2024-10-08T16:01:36.682" v="35" actId="47"/>
        <pc:sldMkLst>
          <pc:docMk/>
          <pc:sldMk cId="2032805289" sldId="622"/>
        </pc:sldMkLst>
      </pc:sldChg>
      <pc:sldChg chg="add">
        <pc:chgData name="Damian Gordon" userId="796278f3-970d-4a3b-8137-dc597a054133" providerId="ADAL" clId="{E11DB362-EE92-45F0-8898-436E8D5B1720}" dt="2024-10-08T16:02:19.152" v="67"/>
        <pc:sldMkLst>
          <pc:docMk/>
          <pc:sldMk cId="2134427442" sldId="623"/>
        </pc:sldMkLst>
      </pc:sldChg>
      <pc:sldChg chg="add del">
        <pc:chgData name="Damian Gordon" userId="796278f3-970d-4a3b-8137-dc597a054133" providerId="ADAL" clId="{E11DB362-EE92-45F0-8898-436E8D5B1720}" dt="2024-10-08T16:01:36.682" v="35" actId="47"/>
        <pc:sldMkLst>
          <pc:docMk/>
          <pc:sldMk cId="3112372543" sldId="623"/>
        </pc:sldMkLst>
      </pc:sldChg>
      <pc:sldChg chg="add del">
        <pc:chgData name="Damian Gordon" userId="796278f3-970d-4a3b-8137-dc597a054133" providerId="ADAL" clId="{E11DB362-EE92-45F0-8898-436E8D5B1720}" dt="2024-10-08T16:01:36.682" v="35" actId="47"/>
        <pc:sldMkLst>
          <pc:docMk/>
          <pc:sldMk cId="2543198833" sldId="624"/>
        </pc:sldMkLst>
      </pc:sldChg>
      <pc:sldChg chg="add">
        <pc:chgData name="Damian Gordon" userId="796278f3-970d-4a3b-8137-dc597a054133" providerId="ADAL" clId="{E11DB362-EE92-45F0-8898-436E8D5B1720}" dt="2024-10-08T16:02:19.152" v="67"/>
        <pc:sldMkLst>
          <pc:docMk/>
          <pc:sldMk cId="3935890140" sldId="624"/>
        </pc:sldMkLst>
      </pc:sldChg>
      <pc:sldChg chg="add">
        <pc:chgData name="Damian Gordon" userId="796278f3-970d-4a3b-8137-dc597a054133" providerId="ADAL" clId="{E11DB362-EE92-45F0-8898-436E8D5B1720}" dt="2024-10-08T16:02:19.152" v="67"/>
        <pc:sldMkLst>
          <pc:docMk/>
          <pc:sldMk cId="436522494" sldId="625"/>
        </pc:sldMkLst>
      </pc:sldChg>
      <pc:sldChg chg="add del">
        <pc:chgData name="Damian Gordon" userId="796278f3-970d-4a3b-8137-dc597a054133" providerId="ADAL" clId="{E11DB362-EE92-45F0-8898-436E8D5B1720}" dt="2024-10-08T16:01:36.682" v="35" actId="47"/>
        <pc:sldMkLst>
          <pc:docMk/>
          <pc:sldMk cId="900451400" sldId="625"/>
        </pc:sldMkLst>
      </pc:sldChg>
      <pc:sldChg chg="delSp add setBg delDesignElem">
        <pc:chgData name="Damian Gordon" userId="796278f3-970d-4a3b-8137-dc597a054133" providerId="ADAL" clId="{E11DB362-EE92-45F0-8898-436E8D5B1720}" dt="2024-10-08T16:02:19.152" v="67"/>
        <pc:sldMkLst>
          <pc:docMk/>
          <pc:sldMk cId="2032805289" sldId="626"/>
        </pc:sldMkLst>
      </pc:sldChg>
      <pc:sldChg chg="add del">
        <pc:chgData name="Damian Gordon" userId="796278f3-970d-4a3b-8137-dc597a054133" providerId="ADAL" clId="{E11DB362-EE92-45F0-8898-436E8D5B1720}" dt="2024-10-08T16:01:36.682" v="35" actId="47"/>
        <pc:sldMkLst>
          <pc:docMk/>
          <pc:sldMk cId="2958111492" sldId="626"/>
        </pc:sldMkLst>
      </pc:sldChg>
      <pc:sldChg chg="add">
        <pc:chgData name="Damian Gordon" userId="796278f3-970d-4a3b-8137-dc597a054133" providerId="ADAL" clId="{E11DB362-EE92-45F0-8898-436E8D5B1720}" dt="2024-10-08T16:02:19.152" v="67"/>
        <pc:sldMkLst>
          <pc:docMk/>
          <pc:sldMk cId="3112372543" sldId="627"/>
        </pc:sldMkLst>
      </pc:sldChg>
      <pc:sldChg chg="add del">
        <pc:chgData name="Damian Gordon" userId="796278f3-970d-4a3b-8137-dc597a054133" providerId="ADAL" clId="{E11DB362-EE92-45F0-8898-436E8D5B1720}" dt="2024-10-08T16:01:36.682" v="35" actId="47"/>
        <pc:sldMkLst>
          <pc:docMk/>
          <pc:sldMk cId="3626197653" sldId="627"/>
        </pc:sldMkLst>
      </pc:sldChg>
      <pc:sldChg chg="add">
        <pc:chgData name="Damian Gordon" userId="796278f3-970d-4a3b-8137-dc597a054133" providerId="ADAL" clId="{E11DB362-EE92-45F0-8898-436E8D5B1720}" dt="2024-10-08T16:02:19.152" v="67"/>
        <pc:sldMkLst>
          <pc:docMk/>
          <pc:sldMk cId="2543198833" sldId="628"/>
        </pc:sldMkLst>
      </pc:sldChg>
      <pc:sldChg chg="add del">
        <pc:chgData name="Damian Gordon" userId="796278f3-970d-4a3b-8137-dc597a054133" providerId="ADAL" clId="{E11DB362-EE92-45F0-8898-436E8D5B1720}" dt="2024-10-08T16:01:36.682" v="35" actId="47"/>
        <pc:sldMkLst>
          <pc:docMk/>
          <pc:sldMk cId="2945392568" sldId="628"/>
        </pc:sldMkLst>
      </pc:sldChg>
      <pc:sldChg chg="add">
        <pc:chgData name="Damian Gordon" userId="796278f3-970d-4a3b-8137-dc597a054133" providerId="ADAL" clId="{E11DB362-EE92-45F0-8898-436E8D5B1720}" dt="2024-10-08T16:02:19.152" v="67"/>
        <pc:sldMkLst>
          <pc:docMk/>
          <pc:sldMk cId="900451400" sldId="629"/>
        </pc:sldMkLst>
      </pc:sldChg>
      <pc:sldChg chg="add del">
        <pc:chgData name="Damian Gordon" userId="796278f3-970d-4a3b-8137-dc597a054133" providerId="ADAL" clId="{E11DB362-EE92-45F0-8898-436E8D5B1720}" dt="2024-10-08T16:01:36.682" v="35" actId="47"/>
        <pc:sldMkLst>
          <pc:docMk/>
          <pc:sldMk cId="1342507811" sldId="629"/>
        </pc:sldMkLst>
      </pc:sldChg>
      <pc:sldChg chg="add del">
        <pc:chgData name="Damian Gordon" userId="796278f3-970d-4a3b-8137-dc597a054133" providerId="ADAL" clId="{E11DB362-EE92-45F0-8898-436E8D5B1720}" dt="2024-10-08T16:01:36.682" v="35" actId="47"/>
        <pc:sldMkLst>
          <pc:docMk/>
          <pc:sldMk cId="203496034" sldId="630"/>
        </pc:sldMkLst>
      </pc:sldChg>
      <pc:sldChg chg="add">
        <pc:chgData name="Damian Gordon" userId="796278f3-970d-4a3b-8137-dc597a054133" providerId="ADAL" clId="{E11DB362-EE92-45F0-8898-436E8D5B1720}" dt="2024-10-08T16:02:19.152" v="67"/>
        <pc:sldMkLst>
          <pc:docMk/>
          <pc:sldMk cId="2958111492" sldId="630"/>
        </pc:sldMkLst>
      </pc:sldChg>
      <pc:sldChg chg="add">
        <pc:chgData name="Damian Gordon" userId="796278f3-970d-4a3b-8137-dc597a054133" providerId="ADAL" clId="{E11DB362-EE92-45F0-8898-436E8D5B1720}" dt="2024-10-08T16:02:19.152" v="67"/>
        <pc:sldMkLst>
          <pc:docMk/>
          <pc:sldMk cId="3626197653" sldId="631"/>
        </pc:sldMkLst>
      </pc:sldChg>
      <pc:sldChg chg="add del">
        <pc:chgData name="Damian Gordon" userId="796278f3-970d-4a3b-8137-dc597a054133" providerId="ADAL" clId="{E11DB362-EE92-45F0-8898-436E8D5B1720}" dt="2024-10-08T16:01:36.682" v="35" actId="47"/>
        <pc:sldMkLst>
          <pc:docMk/>
          <pc:sldMk cId="3739348518" sldId="631"/>
        </pc:sldMkLst>
      </pc:sldChg>
      <pc:sldChg chg="delSp add del setBg delDesignElem">
        <pc:chgData name="Damian Gordon" userId="796278f3-970d-4a3b-8137-dc597a054133" providerId="ADAL" clId="{E11DB362-EE92-45F0-8898-436E8D5B1720}" dt="2024-10-08T16:01:36.682" v="35" actId="47"/>
        <pc:sldMkLst>
          <pc:docMk/>
          <pc:sldMk cId="2358207514" sldId="632"/>
        </pc:sldMkLst>
      </pc:sldChg>
      <pc:sldChg chg="add">
        <pc:chgData name="Damian Gordon" userId="796278f3-970d-4a3b-8137-dc597a054133" providerId="ADAL" clId="{E11DB362-EE92-45F0-8898-436E8D5B1720}" dt="2024-10-08T16:02:19.152" v="67"/>
        <pc:sldMkLst>
          <pc:docMk/>
          <pc:sldMk cId="2945392568" sldId="632"/>
        </pc:sldMkLst>
      </pc:sldChg>
      <pc:sldChg chg="add del">
        <pc:chgData name="Damian Gordon" userId="796278f3-970d-4a3b-8137-dc597a054133" providerId="ADAL" clId="{E11DB362-EE92-45F0-8898-436E8D5B1720}" dt="2024-10-08T16:01:36.682" v="35" actId="47"/>
        <pc:sldMkLst>
          <pc:docMk/>
          <pc:sldMk cId="51356831" sldId="633"/>
        </pc:sldMkLst>
      </pc:sldChg>
      <pc:sldChg chg="add">
        <pc:chgData name="Damian Gordon" userId="796278f3-970d-4a3b-8137-dc597a054133" providerId="ADAL" clId="{E11DB362-EE92-45F0-8898-436E8D5B1720}" dt="2024-10-08T16:02:19.152" v="67"/>
        <pc:sldMkLst>
          <pc:docMk/>
          <pc:sldMk cId="1342507811" sldId="633"/>
        </pc:sldMkLst>
      </pc:sldChg>
      <pc:sldChg chg="add">
        <pc:chgData name="Damian Gordon" userId="796278f3-970d-4a3b-8137-dc597a054133" providerId="ADAL" clId="{E11DB362-EE92-45F0-8898-436E8D5B1720}" dt="2024-10-08T16:02:19.152" v="67"/>
        <pc:sldMkLst>
          <pc:docMk/>
          <pc:sldMk cId="203496034" sldId="634"/>
        </pc:sldMkLst>
      </pc:sldChg>
      <pc:sldChg chg="add del">
        <pc:chgData name="Damian Gordon" userId="796278f3-970d-4a3b-8137-dc597a054133" providerId="ADAL" clId="{E11DB362-EE92-45F0-8898-436E8D5B1720}" dt="2024-10-08T16:01:36.682" v="35" actId="47"/>
        <pc:sldMkLst>
          <pc:docMk/>
          <pc:sldMk cId="3654113776" sldId="634"/>
        </pc:sldMkLst>
      </pc:sldChg>
      <pc:sldChg chg="add del">
        <pc:chgData name="Damian Gordon" userId="796278f3-970d-4a3b-8137-dc597a054133" providerId="ADAL" clId="{E11DB362-EE92-45F0-8898-436E8D5B1720}" dt="2024-10-08T16:01:36.682" v="35" actId="47"/>
        <pc:sldMkLst>
          <pc:docMk/>
          <pc:sldMk cId="3501501749" sldId="635"/>
        </pc:sldMkLst>
      </pc:sldChg>
      <pc:sldChg chg="add">
        <pc:chgData name="Damian Gordon" userId="796278f3-970d-4a3b-8137-dc597a054133" providerId="ADAL" clId="{E11DB362-EE92-45F0-8898-436E8D5B1720}" dt="2024-10-08T16:02:19.152" v="67"/>
        <pc:sldMkLst>
          <pc:docMk/>
          <pc:sldMk cId="3739348518" sldId="635"/>
        </pc:sldMkLst>
      </pc:sldChg>
      <pc:sldChg chg="delSp add setBg delDesignElem">
        <pc:chgData name="Damian Gordon" userId="796278f3-970d-4a3b-8137-dc597a054133" providerId="ADAL" clId="{E11DB362-EE92-45F0-8898-436E8D5B1720}" dt="2024-10-08T16:02:19.152" v="67"/>
        <pc:sldMkLst>
          <pc:docMk/>
          <pc:sldMk cId="2358207514" sldId="636"/>
        </pc:sldMkLst>
      </pc:sldChg>
      <pc:sldChg chg="add del">
        <pc:chgData name="Damian Gordon" userId="796278f3-970d-4a3b-8137-dc597a054133" providerId="ADAL" clId="{E11DB362-EE92-45F0-8898-436E8D5B1720}" dt="2024-10-08T16:01:36.682" v="35" actId="47"/>
        <pc:sldMkLst>
          <pc:docMk/>
          <pc:sldMk cId="4225522652" sldId="636"/>
        </pc:sldMkLst>
      </pc:sldChg>
      <pc:sldChg chg="add">
        <pc:chgData name="Damian Gordon" userId="796278f3-970d-4a3b-8137-dc597a054133" providerId="ADAL" clId="{E11DB362-EE92-45F0-8898-436E8D5B1720}" dt="2024-10-08T16:02:19.152" v="67"/>
        <pc:sldMkLst>
          <pc:docMk/>
          <pc:sldMk cId="51356831" sldId="637"/>
        </pc:sldMkLst>
      </pc:sldChg>
      <pc:sldChg chg="add del setBg">
        <pc:chgData name="Damian Gordon" userId="796278f3-970d-4a3b-8137-dc597a054133" providerId="ADAL" clId="{E11DB362-EE92-45F0-8898-436E8D5B1720}" dt="2024-10-08T16:01:36.682" v="35" actId="47"/>
        <pc:sldMkLst>
          <pc:docMk/>
          <pc:sldMk cId="1065427732" sldId="637"/>
        </pc:sldMkLst>
      </pc:sldChg>
      <pc:sldChg chg="add del">
        <pc:chgData name="Damian Gordon" userId="796278f3-970d-4a3b-8137-dc597a054133" providerId="ADAL" clId="{E11DB362-EE92-45F0-8898-436E8D5B1720}" dt="2024-10-08T16:01:36.682" v="35" actId="47"/>
        <pc:sldMkLst>
          <pc:docMk/>
          <pc:sldMk cId="580184904" sldId="638"/>
        </pc:sldMkLst>
      </pc:sldChg>
      <pc:sldChg chg="add">
        <pc:chgData name="Damian Gordon" userId="796278f3-970d-4a3b-8137-dc597a054133" providerId="ADAL" clId="{E11DB362-EE92-45F0-8898-436E8D5B1720}" dt="2024-10-08T16:02:19.152" v="67"/>
        <pc:sldMkLst>
          <pc:docMk/>
          <pc:sldMk cId="3654113776" sldId="638"/>
        </pc:sldMkLst>
      </pc:sldChg>
      <pc:sldChg chg="add del">
        <pc:chgData name="Damian Gordon" userId="796278f3-970d-4a3b-8137-dc597a054133" providerId="ADAL" clId="{E11DB362-EE92-45F0-8898-436E8D5B1720}" dt="2024-10-08T16:01:36.682" v="35" actId="47"/>
        <pc:sldMkLst>
          <pc:docMk/>
          <pc:sldMk cId="1239030630" sldId="639"/>
        </pc:sldMkLst>
      </pc:sldChg>
      <pc:sldChg chg="add">
        <pc:chgData name="Damian Gordon" userId="796278f3-970d-4a3b-8137-dc597a054133" providerId="ADAL" clId="{E11DB362-EE92-45F0-8898-436E8D5B1720}" dt="2024-10-08T16:02:19.152" v="67"/>
        <pc:sldMkLst>
          <pc:docMk/>
          <pc:sldMk cId="3501501749" sldId="639"/>
        </pc:sldMkLst>
      </pc:sldChg>
      <pc:sldChg chg="add del">
        <pc:chgData name="Damian Gordon" userId="796278f3-970d-4a3b-8137-dc597a054133" providerId="ADAL" clId="{E11DB362-EE92-45F0-8898-436E8D5B1720}" dt="2024-10-08T16:01:36.682" v="35" actId="47"/>
        <pc:sldMkLst>
          <pc:docMk/>
          <pc:sldMk cId="288856822" sldId="640"/>
        </pc:sldMkLst>
      </pc:sldChg>
      <pc:sldChg chg="add">
        <pc:chgData name="Damian Gordon" userId="796278f3-970d-4a3b-8137-dc597a054133" providerId="ADAL" clId="{E11DB362-EE92-45F0-8898-436E8D5B1720}" dt="2024-10-08T16:02:19.152" v="67"/>
        <pc:sldMkLst>
          <pc:docMk/>
          <pc:sldMk cId="4225522652" sldId="640"/>
        </pc:sldMkLst>
      </pc:sldChg>
      <pc:sldChg chg="add setBg">
        <pc:chgData name="Damian Gordon" userId="796278f3-970d-4a3b-8137-dc597a054133" providerId="ADAL" clId="{E11DB362-EE92-45F0-8898-436E8D5B1720}" dt="2024-10-08T16:02:19.152" v="67"/>
        <pc:sldMkLst>
          <pc:docMk/>
          <pc:sldMk cId="1065427732" sldId="641"/>
        </pc:sldMkLst>
      </pc:sldChg>
      <pc:sldChg chg="add del">
        <pc:chgData name="Damian Gordon" userId="796278f3-970d-4a3b-8137-dc597a054133" providerId="ADAL" clId="{E11DB362-EE92-45F0-8898-436E8D5B1720}" dt="2024-10-08T16:01:36.682" v="35" actId="47"/>
        <pc:sldMkLst>
          <pc:docMk/>
          <pc:sldMk cId="1675270746" sldId="641"/>
        </pc:sldMkLst>
      </pc:sldChg>
      <pc:sldChg chg="add">
        <pc:chgData name="Damian Gordon" userId="796278f3-970d-4a3b-8137-dc597a054133" providerId="ADAL" clId="{E11DB362-EE92-45F0-8898-436E8D5B1720}" dt="2024-10-08T16:02:19.152" v="67"/>
        <pc:sldMkLst>
          <pc:docMk/>
          <pc:sldMk cId="580184904" sldId="642"/>
        </pc:sldMkLst>
      </pc:sldChg>
      <pc:sldChg chg="add del">
        <pc:chgData name="Damian Gordon" userId="796278f3-970d-4a3b-8137-dc597a054133" providerId="ADAL" clId="{E11DB362-EE92-45F0-8898-436E8D5B1720}" dt="2024-10-08T16:01:36.682" v="35" actId="47"/>
        <pc:sldMkLst>
          <pc:docMk/>
          <pc:sldMk cId="1660847515" sldId="642"/>
        </pc:sldMkLst>
      </pc:sldChg>
      <pc:sldChg chg="add">
        <pc:chgData name="Damian Gordon" userId="796278f3-970d-4a3b-8137-dc597a054133" providerId="ADAL" clId="{E11DB362-EE92-45F0-8898-436E8D5B1720}" dt="2024-10-08T16:02:19.152" v="67"/>
        <pc:sldMkLst>
          <pc:docMk/>
          <pc:sldMk cId="1239030630" sldId="643"/>
        </pc:sldMkLst>
      </pc:sldChg>
      <pc:sldChg chg="add del">
        <pc:chgData name="Damian Gordon" userId="796278f3-970d-4a3b-8137-dc597a054133" providerId="ADAL" clId="{E11DB362-EE92-45F0-8898-436E8D5B1720}" dt="2024-10-08T16:01:36.682" v="35" actId="47"/>
        <pc:sldMkLst>
          <pc:docMk/>
          <pc:sldMk cId="1724087362" sldId="643"/>
        </pc:sldMkLst>
      </pc:sldChg>
      <pc:sldChg chg="add">
        <pc:chgData name="Damian Gordon" userId="796278f3-970d-4a3b-8137-dc597a054133" providerId="ADAL" clId="{E11DB362-EE92-45F0-8898-436E8D5B1720}" dt="2024-10-08T16:02:19.152" v="67"/>
        <pc:sldMkLst>
          <pc:docMk/>
          <pc:sldMk cId="288856822" sldId="644"/>
        </pc:sldMkLst>
      </pc:sldChg>
      <pc:sldChg chg="add del">
        <pc:chgData name="Damian Gordon" userId="796278f3-970d-4a3b-8137-dc597a054133" providerId="ADAL" clId="{E11DB362-EE92-45F0-8898-436E8D5B1720}" dt="2024-10-08T16:01:36.682" v="35" actId="47"/>
        <pc:sldMkLst>
          <pc:docMk/>
          <pc:sldMk cId="751576470" sldId="644"/>
        </pc:sldMkLst>
      </pc:sldChg>
      <pc:sldChg chg="add">
        <pc:chgData name="Damian Gordon" userId="796278f3-970d-4a3b-8137-dc597a054133" providerId="ADAL" clId="{E11DB362-EE92-45F0-8898-436E8D5B1720}" dt="2024-10-08T16:02:19.152" v="67"/>
        <pc:sldMkLst>
          <pc:docMk/>
          <pc:sldMk cId="1675270746" sldId="645"/>
        </pc:sldMkLst>
      </pc:sldChg>
      <pc:sldChg chg="add del">
        <pc:chgData name="Damian Gordon" userId="796278f3-970d-4a3b-8137-dc597a054133" providerId="ADAL" clId="{E11DB362-EE92-45F0-8898-436E8D5B1720}" dt="2024-10-08T16:01:36.682" v="35" actId="47"/>
        <pc:sldMkLst>
          <pc:docMk/>
          <pc:sldMk cId="3084326706" sldId="645"/>
        </pc:sldMkLst>
      </pc:sldChg>
      <pc:sldChg chg="add del">
        <pc:chgData name="Damian Gordon" userId="796278f3-970d-4a3b-8137-dc597a054133" providerId="ADAL" clId="{E11DB362-EE92-45F0-8898-436E8D5B1720}" dt="2024-10-08T16:01:36.682" v="35" actId="47"/>
        <pc:sldMkLst>
          <pc:docMk/>
          <pc:sldMk cId="1027778201" sldId="646"/>
        </pc:sldMkLst>
      </pc:sldChg>
      <pc:sldChg chg="add">
        <pc:chgData name="Damian Gordon" userId="796278f3-970d-4a3b-8137-dc597a054133" providerId="ADAL" clId="{E11DB362-EE92-45F0-8898-436E8D5B1720}" dt="2024-10-08T16:02:19.152" v="67"/>
        <pc:sldMkLst>
          <pc:docMk/>
          <pc:sldMk cId="1660847515" sldId="646"/>
        </pc:sldMkLst>
      </pc:sldChg>
      <pc:sldChg chg="add del">
        <pc:chgData name="Damian Gordon" userId="796278f3-970d-4a3b-8137-dc597a054133" providerId="ADAL" clId="{E11DB362-EE92-45F0-8898-436E8D5B1720}" dt="2024-10-08T16:01:36.682" v="35" actId="47"/>
        <pc:sldMkLst>
          <pc:docMk/>
          <pc:sldMk cId="1255027423" sldId="647"/>
        </pc:sldMkLst>
      </pc:sldChg>
      <pc:sldChg chg="add">
        <pc:chgData name="Damian Gordon" userId="796278f3-970d-4a3b-8137-dc597a054133" providerId="ADAL" clId="{E11DB362-EE92-45F0-8898-436E8D5B1720}" dt="2024-10-08T16:02:19.152" v="67"/>
        <pc:sldMkLst>
          <pc:docMk/>
          <pc:sldMk cId="1724087362" sldId="647"/>
        </pc:sldMkLst>
      </pc:sldChg>
      <pc:sldChg chg="delSp add del setBg delDesignElem">
        <pc:chgData name="Damian Gordon" userId="796278f3-970d-4a3b-8137-dc597a054133" providerId="ADAL" clId="{E11DB362-EE92-45F0-8898-436E8D5B1720}" dt="2024-10-08T16:01:36.682" v="35" actId="47"/>
        <pc:sldMkLst>
          <pc:docMk/>
          <pc:sldMk cId="105297568" sldId="648"/>
        </pc:sldMkLst>
      </pc:sldChg>
      <pc:sldChg chg="add">
        <pc:chgData name="Damian Gordon" userId="796278f3-970d-4a3b-8137-dc597a054133" providerId="ADAL" clId="{E11DB362-EE92-45F0-8898-436E8D5B1720}" dt="2024-10-08T16:02:19.152" v="67"/>
        <pc:sldMkLst>
          <pc:docMk/>
          <pc:sldMk cId="751576470" sldId="648"/>
        </pc:sldMkLst>
      </pc:sldChg>
      <pc:sldChg chg="add">
        <pc:chgData name="Damian Gordon" userId="796278f3-970d-4a3b-8137-dc597a054133" providerId="ADAL" clId="{E11DB362-EE92-45F0-8898-436E8D5B1720}" dt="2024-10-08T16:02:19.152" v="67"/>
        <pc:sldMkLst>
          <pc:docMk/>
          <pc:sldMk cId="3084326706" sldId="649"/>
        </pc:sldMkLst>
      </pc:sldChg>
      <pc:sldChg chg="add del setBg">
        <pc:chgData name="Damian Gordon" userId="796278f3-970d-4a3b-8137-dc597a054133" providerId="ADAL" clId="{E11DB362-EE92-45F0-8898-436E8D5B1720}" dt="2024-10-08T16:01:36.682" v="35" actId="47"/>
        <pc:sldMkLst>
          <pc:docMk/>
          <pc:sldMk cId="3252471190" sldId="649"/>
        </pc:sldMkLst>
      </pc:sldChg>
      <pc:sldChg chg="add del">
        <pc:chgData name="Damian Gordon" userId="796278f3-970d-4a3b-8137-dc597a054133" providerId="ADAL" clId="{E11DB362-EE92-45F0-8898-436E8D5B1720}" dt="2024-10-08T16:01:36.682" v="35" actId="47"/>
        <pc:sldMkLst>
          <pc:docMk/>
          <pc:sldMk cId="468201085" sldId="650"/>
        </pc:sldMkLst>
      </pc:sldChg>
      <pc:sldChg chg="add">
        <pc:chgData name="Damian Gordon" userId="796278f3-970d-4a3b-8137-dc597a054133" providerId="ADAL" clId="{E11DB362-EE92-45F0-8898-436E8D5B1720}" dt="2024-10-08T16:02:19.152" v="67"/>
        <pc:sldMkLst>
          <pc:docMk/>
          <pc:sldMk cId="1027778201" sldId="650"/>
        </pc:sldMkLst>
      </pc:sldChg>
      <pc:sldChg chg="add del">
        <pc:chgData name="Damian Gordon" userId="796278f3-970d-4a3b-8137-dc597a054133" providerId="ADAL" clId="{E11DB362-EE92-45F0-8898-436E8D5B1720}" dt="2024-10-08T16:01:36.682" v="35" actId="47"/>
        <pc:sldMkLst>
          <pc:docMk/>
          <pc:sldMk cId="1189190211" sldId="651"/>
        </pc:sldMkLst>
      </pc:sldChg>
      <pc:sldChg chg="add">
        <pc:chgData name="Damian Gordon" userId="796278f3-970d-4a3b-8137-dc597a054133" providerId="ADAL" clId="{E11DB362-EE92-45F0-8898-436E8D5B1720}" dt="2024-10-08T16:02:19.152" v="67"/>
        <pc:sldMkLst>
          <pc:docMk/>
          <pc:sldMk cId="1255027423" sldId="651"/>
        </pc:sldMkLst>
      </pc:sldChg>
      <pc:sldChg chg="delSp add setBg delDesignElem">
        <pc:chgData name="Damian Gordon" userId="796278f3-970d-4a3b-8137-dc597a054133" providerId="ADAL" clId="{E11DB362-EE92-45F0-8898-436E8D5B1720}" dt="2024-10-08T16:02:19.152" v="67"/>
        <pc:sldMkLst>
          <pc:docMk/>
          <pc:sldMk cId="105297568" sldId="652"/>
        </pc:sldMkLst>
      </pc:sldChg>
      <pc:sldChg chg="modSp add del mod">
        <pc:chgData name="Damian Gordon" userId="796278f3-970d-4a3b-8137-dc597a054133" providerId="ADAL" clId="{E11DB362-EE92-45F0-8898-436E8D5B1720}" dt="2024-10-08T16:01:36.682" v="35" actId="47"/>
        <pc:sldMkLst>
          <pc:docMk/>
          <pc:sldMk cId="3993176113" sldId="652"/>
        </pc:sldMkLst>
      </pc:sldChg>
      <pc:sldChg chg="add del">
        <pc:chgData name="Damian Gordon" userId="796278f3-970d-4a3b-8137-dc597a054133" providerId="ADAL" clId="{E11DB362-EE92-45F0-8898-436E8D5B1720}" dt="2024-10-08T16:01:36.682" v="35" actId="47"/>
        <pc:sldMkLst>
          <pc:docMk/>
          <pc:sldMk cId="629788340" sldId="653"/>
        </pc:sldMkLst>
      </pc:sldChg>
      <pc:sldChg chg="add setBg">
        <pc:chgData name="Damian Gordon" userId="796278f3-970d-4a3b-8137-dc597a054133" providerId="ADAL" clId="{E11DB362-EE92-45F0-8898-436E8D5B1720}" dt="2024-10-08T16:02:19.152" v="67"/>
        <pc:sldMkLst>
          <pc:docMk/>
          <pc:sldMk cId="3252471190" sldId="653"/>
        </pc:sldMkLst>
      </pc:sldChg>
      <pc:sldChg chg="add">
        <pc:chgData name="Damian Gordon" userId="796278f3-970d-4a3b-8137-dc597a054133" providerId="ADAL" clId="{E11DB362-EE92-45F0-8898-436E8D5B1720}" dt="2024-10-08T16:02:19.152" v="67"/>
        <pc:sldMkLst>
          <pc:docMk/>
          <pc:sldMk cId="468201085" sldId="654"/>
        </pc:sldMkLst>
      </pc:sldChg>
      <pc:sldChg chg="add del">
        <pc:chgData name="Damian Gordon" userId="796278f3-970d-4a3b-8137-dc597a054133" providerId="ADAL" clId="{E11DB362-EE92-45F0-8898-436E8D5B1720}" dt="2024-10-08T16:01:36.682" v="35" actId="47"/>
        <pc:sldMkLst>
          <pc:docMk/>
          <pc:sldMk cId="808008926" sldId="654"/>
        </pc:sldMkLst>
      </pc:sldChg>
      <pc:sldChg chg="add">
        <pc:chgData name="Damian Gordon" userId="796278f3-970d-4a3b-8137-dc597a054133" providerId="ADAL" clId="{E11DB362-EE92-45F0-8898-436E8D5B1720}" dt="2024-10-08T16:02:19.152" v="67"/>
        <pc:sldMkLst>
          <pc:docMk/>
          <pc:sldMk cId="1189190211" sldId="655"/>
        </pc:sldMkLst>
      </pc:sldChg>
      <pc:sldChg chg="delSp add del setBg delDesignElem">
        <pc:chgData name="Damian Gordon" userId="796278f3-970d-4a3b-8137-dc597a054133" providerId="ADAL" clId="{E11DB362-EE92-45F0-8898-436E8D5B1720}" dt="2024-10-08T16:01:36.682" v="35" actId="47"/>
        <pc:sldMkLst>
          <pc:docMk/>
          <pc:sldMk cId="2069081566" sldId="655"/>
        </pc:sldMkLst>
      </pc:sldChg>
      <pc:sldChg chg="add del">
        <pc:chgData name="Damian Gordon" userId="796278f3-970d-4a3b-8137-dc597a054133" providerId="ADAL" clId="{E11DB362-EE92-45F0-8898-436E8D5B1720}" dt="2024-10-08T16:01:36.682" v="35" actId="47"/>
        <pc:sldMkLst>
          <pc:docMk/>
          <pc:sldMk cId="550738726" sldId="656"/>
        </pc:sldMkLst>
      </pc:sldChg>
      <pc:sldChg chg="add">
        <pc:chgData name="Damian Gordon" userId="796278f3-970d-4a3b-8137-dc597a054133" providerId="ADAL" clId="{E11DB362-EE92-45F0-8898-436E8D5B1720}" dt="2024-10-08T16:02:19.152" v="67"/>
        <pc:sldMkLst>
          <pc:docMk/>
          <pc:sldMk cId="3993176113" sldId="656"/>
        </pc:sldMkLst>
      </pc:sldChg>
      <pc:sldChg chg="add">
        <pc:chgData name="Damian Gordon" userId="796278f3-970d-4a3b-8137-dc597a054133" providerId="ADAL" clId="{E11DB362-EE92-45F0-8898-436E8D5B1720}" dt="2024-10-08T16:02:19.152" v="67"/>
        <pc:sldMkLst>
          <pc:docMk/>
          <pc:sldMk cId="629788340" sldId="657"/>
        </pc:sldMkLst>
      </pc:sldChg>
      <pc:sldChg chg="add del">
        <pc:chgData name="Damian Gordon" userId="796278f3-970d-4a3b-8137-dc597a054133" providerId="ADAL" clId="{E11DB362-EE92-45F0-8898-436E8D5B1720}" dt="2024-10-08T16:01:36.682" v="35" actId="47"/>
        <pc:sldMkLst>
          <pc:docMk/>
          <pc:sldMk cId="1268440970" sldId="657"/>
        </pc:sldMkLst>
      </pc:sldChg>
      <pc:sldChg chg="add del">
        <pc:chgData name="Damian Gordon" userId="796278f3-970d-4a3b-8137-dc597a054133" providerId="ADAL" clId="{E11DB362-EE92-45F0-8898-436E8D5B1720}" dt="2024-10-08T16:01:36.682" v="35" actId="47"/>
        <pc:sldMkLst>
          <pc:docMk/>
          <pc:sldMk cId="154579201" sldId="658"/>
        </pc:sldMkLst>
      </pc:sldChg>
      <pc:sldChg chg="add">
        <pc:chgData name="Damian Gordon" userId="796278f3-970d-4a3b-8137-dc597a054133" providerId="ADAL" clId="{E11DB362-EE92-45F0-8898-436E8D5B1720}" dt="2024-10-08T16:02:19.152" v="67"/>
        <pc:sldMkLst>
          <pc:docMk/>
          <pc:sldMk cId="808008926" sldId="658"/>
        </pc:sldMkLst>
      </pc:sldChg>
      <pc:sldChg chg="delSp add setBg delDesignElem">
        <pc:chgData name="Damian Gordon" userId="796278f3-970d-4a3b-8137-dc597a054133" providerId="ADAL" clId="{E11DB362-EE92-45F0-8898-436E8D5B1720}" dt="2024-10-08T16:02:19.152" v="67"/>
        <pc:sldMkLst>
          <pc:docMk/>
          <pc:sldMk cId="2069081566" sldId="659"/>
        </pc:sldMkLst>
      </pc:sldChg>
      <pc:sldChg chg="add">
        <pc:chgData name="Damian Gordon" userId="796278f3-970d-4a3b-8137-dc597a054133" providerId="ADAL" clId="{E11DB362-EE92-45F0-8898-436E8D5B1720}" dt="2024-10-08T16:02:19.152" v="67"/>
        <pc:sldMkLst>
          <pc:docMk/>
          <pc:sldMk cId="550738726" sldId="660"/>
        </pc:sldMkLst>
      </pc:sldChg>
      <pc:sldChg chg="add">
        <pc:chgData name="Damian Gordon" userId="796278f3-970d-4a3b-8137-dc597a054133" providerId="ADAL" clId="{E11DB362-EE92-45F0-8898-436E8D5B1720}" dt="2024-10-08T16:02:19.152" v="67"/>
        <pc:sldMkLst>
          <pc:docMk/>
          <pc:sldMk cId="1268440970" sldId="661"/>
        </pc:sldMkLst>
      </pc:sldChg>
      <pc:sldChg chg="add">
        <pc:chgData name="Damian Gordon" userId="796278f3-970d-4a3b-8137-dc597a054133" providerId="ADAL" clId="{E11DB362-EE92-45F0-8898-436E8D5B1720}" dt="2024-10-08T16:02:19.152" v="67"/>
        <pc:sldMkLst>
          <pc:docMk/>
          <pc:sldMk cId="154579201" sldId="662"/>
        </pc:sldMkLst>
      </pc:sldChg>
    </pc:docChg>
  </pc:docChgLst>
  <pc:docChgLst>
    <pc:chgData name="Damian Gordon" userId="796278f3-970d-4a3b-8137-dc597a054133" providerId="ADAL" clId="{7CCB2453-B988-4C8A-BC5C-4BF3F9838CCC}"/>
    <pc:docChg chg="undo custSel addSld delSld modSld sldOrd">
      <pc:chgData name="Damian Gordon" userId="796278f3-970d-4a3b-8137-dc597a054133" providerId="ADAL" clId="{7CCB2453-B988-4C8A-BC5C-4BF3F9838CCC}" dt="2025-02-13T21:59:05.874" v="2021" actId="1076"/>
      <pc:docMkLst>
        <pc:docMk/>
      </pc:docMkLst>
      <pc:sldChg chg="del">
        <pc:chgData name="Damian Gordon" userId="796278f3-970d-4a3b-8137-dc597a054133" providerId="ADAL" clId="{7CCB2453-B988-4C8A-BC5C-4BF3F9838CCC}" dt="2025-02-12T23:23:46.068" v="40" actId="47"/>
        <pc:sldMkLst>
          <pc:docMk/>
          <pc:sldMk cId="321388942" sldId="259"/>
        </pc:sldMkLst>
      </pc:sldChg>
      <pc:sldChg chg="del">
        <pc:chgData name="Damian Gordon" userId="796278f3-970d-4a3b-8137-dc597a054133" providerId="ADAL" clId="{7CCB2453-B988-4C8A-BC5C-4BF3F9838CCC}" dt="2025-02-12T23:24:10.591" v="47" actId="47"/>
        <pc:sldMkLst>
          <pc:docMk/>
          <pc:sldMk cId="0" sldId="265"/>
        </pc:sldMkLst>
      </pc:sldChg>
      <pc:sldChg chg="add">
        <pc:chgData name="Damian Gordon" userId="796278f3-970d-4a3b-8137-dc597a054133" providerId="ADAL" clId="{7CCB2453-B988-4C8A-BC5C-4BF3F9838CCC}" dt="2025-02-13T21:30:31.062" v="1896"/>
        <pc:sldMkLst>
          <pc:docMk/>
          <pc:sldMk cId="2245174951" sldId="315"/>
        </pc:sldMkLst>
      </pc:sldChg>
      <pc:sldChg chg="add">
        <pc:chgData name="Damian Gordon" userId="796278f3-970d-4a3b-8137-dc597a054133" providerId="ADAL" clId="{7CCB2453-B988-4C8A-BC5C-4BF3F9838CCC}" dt="2025-02-13T21:30:31.062" v="1896"/>
        <pc:sldMkLst>
          <pc:docMk/>
          <pc:sldMk cId="1347375194" sldId="316"/>
        </pc:sldMkLst>
      </pc:sldChg>
      <pc:sldChg chg="add">
        <pc:chgData name="Damian Gordon" userId="796278f3-970d-4a3b-8137-dc597a054133" providerId="ADAL" clId="{7CCB2453-B988-4C8A-BC5C-4BF3F9838CCC}" dt="2025-02-13T21:30:31.062" v="1896"/>
        <pc:sldMkLst>
          <pc:docMk/>
          <pc:sldMk cId="447646541" sldId="317"/>
        </pc:sldMkLst>
      </pc:sldChg>
      <pc:sldChg chg="add">
        <pc:chgData name="Damian Gordon" userId="796278f3-970d-4a3b-8137-dc597a054133" providerId="ADAL" clId="{7CCB2453-B988-4C8A-BC5C-4BF3F9838CCC}" dt="2025-02-13T21:30:31.062" v="1896"/>
        <pc:sldMkLst>
          <pc:docMk/>
          <pc:sldMk cId="3508484149" sldId="318"/>
        </pc:sldMkLst>
      </pc:sldChg>
      <pc:sldChg chg="add">
        <pc:chgData name="Damian Gordon" userId="796278f3-970d-4a3b-8137-dc597a054133" providerId="ADAL" clId="{7CCB2453-B988-4C8A-BC5C-4BF3F9838CCC}" dt="2025-02-13T21:30:31.062" v="1896"/>
        <pc:sldMkLst>
          <pc:docMk/>
          <pc:sldMk cId="95807881" sldId="319"/>
        </pc:sldMkLst>
      </pc:sldChg>
      <pc:sldChg chg="add">
        <pc:chgData name="Damian Gordon" userId="796278f3-970d-4a3b-8137-dc597a054133" providerId="ADAL" clId="{7CCB2453-B988-4C8A-BC5C-4BF3F9838CCC}" dt="2025-02-13T21:30:31.062" v="1896"/>
        <pc:sldMkLst>
          <pc:docMk/>
          <pc:sldMk cId="1954704544" sldId="320"/>
        </pc:sldMkLst>
      </pc:sldChg>
      <pc:sldChg chg="add">
        <pc:chgData name="Damian Gordon" userId="796278f3-970d-4a3b-8137-dc597a054133" providerId="ADAL" clId="{7CCB2453-B988-4C8A-BC5C-4BF3F9838CCC}" dt="2025-02-13T21:30:31.062" v="1896"/>
        <pc:sldMkLst>
          <pc:docMk/>
          <pc:sldMk cId="4151453086" sldId="321"/>
        </pc:sldMkLst>
      </pc:sldChg>
      <pc:sldChg chg="add">
        <pc:chgData name="Damian Gordon" userId="796278f3-970d-4a3b-8137-dc597a054133" providerId="ADAL" clId="{7CCB2453-B988-4C8A-BC5C-4BF3F9838CCC}" dt="2025-02-13T21:30:31.062" v="1896"/>
        <pc:sldMkLst>
          <pc:docMk/>
          <pc:sldMk cId="76522904" sldId="322"/>
        </pc:sldMkLst>
      </pc:sldChg>
      <pc:sldChg chg="add">
        <pc:chgData name="Damian Gordon" userId="796278f3-970d-4a3b-8137-dc597a054133" providerId="ADAL" clId="{7CCB2453-B988-4C8A-BC5C-4BF3F9838CCC}" dt="2025-02-13T21:30:31.062" v="1896"/>
        <pc:sldMkLst>
          <pc:docMk/>
          <pc:sldMk cId="2133708640" sldId="323"/>
        </pc:sldMkLst>
      </pc:sldChg>
      <pc:sldChg chg="modSp add mod">
        <pc:chgData name="Damian Gordon" userId="796278f3-970d-4a3b-8137-dc597a054133" providerId="ADAL" clId="{7CCB2453-B988-4C8A-BC5C-4BF3F9838CCC}" dt="2025-02-12T23:24:26.492" v="52" actId="27636"/>
        <pc:sldMkLst>
          <pc:docMk/>
          <pc:sldMk cId="1604970633" sldId="324"/>
        </pc:sldMkLst>
      </pc:sldChg>
      <pc:sldChg chg="modSp add mod">
        <pc:chgData name="Damian Gordon" userId="796278f3-970d-4a3b-8137-dc597a054133" providerId="ADAL" clId="{7CCB2453-B988-4C8A-BC5C-4BF3F9838CCC}" dt="2025-02-12T23:24:26.486" v="51" actId="27636"/>
        <pc:sldMkLst>
          <pc:docMk/>
          <pc:sldMk cId="991057636" sldId="325"/>
        </pc:sldMkLst>
      </pc:sldChg>
      <pc:sldChg chg="add">
        <pc:chgData name="Damian Gordon" userId="796278f3-970d-4a3b-8137-dc597a054133" providerId="ADAL" clId="{7CCB2453-B988-4C8A-BC5C-4BF3F9838CCC}" dt="2025-02-13T21:30:31.062" v="1896"/>
        <pc:sldMkLst>
          <pc:docMk/>
          <pc:sldMk cId="2071386191" sldId="326"/>
        </pc:sldMkLst>
      </pc:sldChg>
      <pc:sldChg chg="delSp add del mod">
        <pc:chgData name="Damian Gordon" userId="796278f3-970d-4a3b-8137-dc597a054133" providerId="ADAL" clId="{7CCB2453-B988-4C8A-BC5C-4BF3F9838CCC}" dt="2025-02-12T23:24:49.549" v="57" actId="47"/>
        <pc:sldMkLst>
          <pc:docMk/>
          <pc:sldMk cId="4282770937" sldId="326"/>
        </pc:sldMkLst>
      </pc:sldChg>
      <pc:sldChg chg="addSp modSp add mod">
        <pc:chgData name="Damian Gordon" userId="796278f3-970d-4a3b-8137-dc597a054133" providerId="ADAL" clId="{7CCB2453-B988-4C8A-BC5C-4BF3F9838CCC}" dt="2025-02-13T12:05:15.150" v="860" actId="20577"/>
        <pc:sldMkLst>
          <pc:docMk/>
          <pc:sldMk cId="2265576516" sldId="327"/>
        </pc:sldMkLst>
      </pc:sldChg>
      <pc:sldChg chg="addSp modSp add">
        <pc:chgData name="Damian Gordon" userId="796278f3-970d-4a3b-8137-dc597a054133" providerId="ADAL" clId="{7CCB2453-B988-4C8A-BC5C-4BF3F9838CCC}" dt="2025-02-13T12:03:47.253" v="820" actId="167"/>
        <pc:sldMkLst>
          <pc:docMk/>
          <pc:sldMk cId="942181218" sldId="328"/>
        </pc:sldMkLst>
      </pc:sldChg>
      <pc:sldChg chg="add">
        <pc:chgData name="Damian Gordon" userId="796278f3-970d-4a3b-8137-dc597a054133" providerId="ADAL" clId="{7CCB2453-B988-4C8A-BC5C-4BF3F9838CCC}" dt="2025-02-13T21:30:31.062" v="1896"/>
        <pc:sldMkLst>
          <pc:docMk/>
          <pc:sldMk cId="883800957" sldId="329"/>
        </pc:sldMkLst>
      </pc:sldChg>
      <pc:sldChg chg="add">
        <pc:chgData name="Damian Gordon" userId="796278f3-970d-4a3b-8137-dc597a054133" providerId="ADAL" clId="{7CCB2453-B988-4C8A-BC5C-4BF3F9838CCC}" dt="2025-02-13T21:30:31.062" v="1896"/>
        <pc:sldMkLst>
          <pc:docMk/>
          <pc:sldMk cId="1227864695" sldId="330"/>
        </pc:sldMkLst>
      </pc:sldChg>
      <pc:sldChg chg="add del">
        <pc:chgData name="Damian Gordon" userId="796278f3-970d-4a3b-8137-dc597a054133" providerId="ADAL" clId="{7CCB2453-B988-4C8A-BC5C-4BF3F9838CCC}" dt="2025-02-12T23:27:04.433" v="160" actId="47"/>
        <pc:sldMkLst>
          <pc:docMk/>
          <pc:sldMk cId="1490925107" sldId="330"/>
        </pc:sldMkLst>
      </pc:sldChg>
      <pc:sldChg chg="add">
        <pc:chgData name="Damian Gordon" userId="796278f3-970d-4a3b-8137-dc597a054133" providerId="ADAL" clId="{7CCB2453-B988-4C8A-BC5C-4BF3F9838CCC}" dt="2025-02-13T21:30:31.062" v="1896"/>
        <pc:sldMkLst>
          <pc:docMk/>
          <pc:sldMk cId="890239170" sldId="331"/>
        </pc:sldMkLst>
      </pc:sldChg>
      <pc:sldChg chg="delSp add del mod">
        <pc:chgData name="Damian Gordon" userId="796278f3-970d-4a3b-8137-dc597a054133" providerId="ADAL" clId="{7CCB2453-B988-4C8A-BC5C-4BF3F9838CCC}" dt="2025-02-12T23:24:55.526" v="59" actId="47"/>
        <pc:sldMkLst>
          <pc:docMk/>
          <pc:sldMk cId="4217484956" sldId="331"/>
        </pc:sldMkLst>
      </pc:sldChg>
      <pc:sldChg chg="delSp add del mod">
        <pc:chgData name="Damian Gordon" userId="796278f3-970d-4a3b-8137-dc597a054133" providerId="ADAL" clId="{7CCB2453-B988-4C8A-BC5C-4BF3F9838CCC}" dt="2025-02-12T23:26:57.789" v="159" actId="47"/>
        <pc:sldMkLst>
          <pc:docMk/>
          <pc:sldMk cId="1177481959" sldId="332"/>
        </pc:sldMkLst>
      </pc:sldChg>
      <pc:sldChg chg="addSp modSp add">
        <pc:chgData name="Damian Gordon" userId="796278f3-970d-4a3b-8137-dc597a054133" providerId="ADAL" clId="{7CCB2453-B988-4C8A-BC5C-4BF3F9838CCC}" dt="2025-02-13T12:03:30.986" v="810" actId="167"/>
        <pc:sldMkLst>
          <pc:docMk/>
          <pc:sldMk cId="259505143" sldId="334"/>
        </pc:sldMkLst>
      </pc:sldChg>
      <pc:sldChg chg="addSp modSp add">
        <pc:chgData name="Damian Gordon" userId="796278f3-970d-4a3b-8137-dc597a054133" providerId="ADAL" clId="{7CCB2453-B988-4C8A-BC5C-4BF3F9838CCC}" dt="2025-02-13T12:03:33.672" v="811"/>
        <pc:sldMkLst>
          <pc:docMk/>
          <pc:sldMk cId="3790258557" sldId="335"/>
        </pc:sldMkLst>
      </pc:sldChg>
      <pc:sldChg chg="addSp modSp add">
        <pc:chgData name="Damian Gordon" userId="796278f3-970d-4a3b-8137-dc597a054133" providerId="ADAL" clId="{7CCB2453-B988-4C8A-BC5C-4BF3F9838CCC}" dt="2025-02-13T12:03:36.018" v="813"/>
        <pc:sldMkLst>
          <pc:docMk/>
          <pc:sldMk cId="2922974100" sldId="336"/>
        </pc:sldMkLst>
      </pc:sldChg>
      <pc:sldChg chg="addSp modSp add">
        <pc:chgData name="Damian Gordon" userId="796278f3-970d-4a3b-8137-dc597a054133" providerId="ADAL" clId="{7CCB2453-B988-4C8A-BC5C-4BF3F9838CCC}" dt="2025-02-13T12:03:38.575" v="815"/>
        <pc:sldMkLst>
          <pc:docMk/>
          <pc:sldMk cId="491459929" sldId="337"/>
        </pc:sldMkLst>
      </pc:sldChg>
      <pc:sldChg chg="addSp modSp add">
        <pc:chgData name="Damian Gordon" userId="796278f3-970d-4a3b-8137-dc597a054133" providerId="ADAL" clId="{7CCB2453-B988-4C8A-BC5C-4BF3F9838CCC}" dt="2025-02-13T12:03:39.941" v="816"/>
        <pc:sldMkLst>
          <pc:docMk/>
          <pc:sldMk cId="3497857478" sldId="338"/>
        </pc:sldMkLst>
      </pc:sldChg>
      <pc:sldChg chg="addSp modSp add">
        <pc:chgData name="Damian Gordon" userId="796278f3-970d-4a3b-8137-dc597a054133" providerId="ADAL" clId="{7CCB2453-B988-4C8A-BC5C-4BF3F9838CCC}" dt="2025-02-13T12:03:41.273" v="817"/>
        <pc:sldMkLst>
          <pc:docMk/>
          <pc:sldMk cId="3602018350" sldId="339"/>
        </pc:sldMkLst>
      </pc:sldChg>
      <pc:sldChg chg="addSp modSp add">
        <pc:chgData name="Damian Gordon" userId="796278f3-970d-4a3b-8137-dc597a054133" providerId="ADAL" clId="{7CCB2453-B988-4C8A-BC5C-4BF3F9838CCC}" dt="2025-02-13T12:03:49.122" v="821"/>
        <pc:sldMkLst>
          <pc:docMk/>
          <pc:sldMk cId="3687689588" sldId="340"/>
        </pc:sldMkLst>
      </pc:sldChg>
      <pc:sldChg chg="addSp modSp add mod">
        <pc:chgData name="Damian Gordon" userId="796278f3-970d-4a3b-8137-dc597a054133" providerId="ADAL" clId="{7CCB2453-B988-4C8A-BC5C-4BF3F9838CCC}" dt="2025-02-13T12:03:53.385" v="823" actId="167"/>
        <pc:sldMkLst>
          <pc:docMk/>
          <pc:sldMk cId="4236122561" sldId="341"/>
        </pc:sldMkLst>
      </pc:sldChg>
      <pc:sldChg chg="addSp modSp add mod ord">
        <pc:chgData name="Damian Gordon" userId="796278f3-970d-4a3b-8137-dc597a054133" providerId="ADAL" clId="{7CCB2453-B988-4C8A-BC5C-4BF3F9838CCC}" dt="2025-02-13T13:39:55.023" v="1177"/>
        <pc:sldMkLst>
          <pc:docMk/>
          <pc:sldMk cId="1410523894" sldId="342"/>
        </pc:sldMkLst>
      </pc:sldChg>
      <pc:sldChg chg="addSp modSp add">
        <pc:chgData name="Damian Gordon" userId="796278f3-970d-4a3b-8137-dc597a054133" providerId="ADAL" clId="{7CCB2453-B988-4C8A-BC5C-4BF3F9838CCC}" dt="2025-02-13T12:03:34.832" v="812"/>
        <pc:sldMkLst>
          <pc:docMk/>
          <pc:sldMk cId="2256061644" sldId="343"/>
        </pc:sldMkLst>
      </pc:sldChg>
      <pc:sldChg chg="addSp modSp add">
        <pc:chgData name="Damian Gordon" userId="796278f3-970d-4a3b-8137-dc597a054133" providerId="ADAL" clId="{7CCB2453-B988-4C8A-BC5C-4BF3F9838CCC}" dt="2025-02-13T12:03:37.214" v="814"/>
        <pc:sldMkLst>
          <pc:docMk/>
          <pc:sldMk cId="4168867785" sldId="344"/>
        </pc:sldMkLst>
      </pc:sldChg>
      <pc:sldChg chg="addSp modSp add">
        <pc:chgData name="Damian Gordon" userId="796278f3-970d-4a3b-8137-dc597a054133" providerId="ADAL" clId="{7CCB2453-B988-4C8A-BC5C-4BF3F9838CCC}" dt="2025-02-13T12:03:58.810" v="826"/>
        <pc:sldMkLst>
          <pc:docMk/>
          <pc:sldMk cId="3114977760" sldId="345"/>
        </pc:sldMkLst>
      </pc:sldChg>
      <pc:sldChg chg="addSp modSp add">
        <pc:chgData name="Damian Gordon" userId="796278f3-970d-4a3b-8137-dc597a054133" providerId="ADAL" clId="{7CCB2453-B988-4C8A-BC5C-4BF3F9838CCC}" dt="2025-02-13T12:04:00.112" v="827"/>
        <pc:sldMkLst>
          <pc:docMk/>
          <pc:sldMk cId="178678050" sldId="347"/>
        </pc:sldMkLst>
      </pc:sldChg>
      <pc:sldChg chg="addSp modSp add">
        <pc:chgData name="Damian Gordon" userId="796278f3-970d-4a3b-8137-dc597a054133" providerId="ADAL" clId="{7CCB2453-B988-4C8A-BC5C-4BF3F9838CCC}" dt="2025-02-13T12:04:01.404" v="828"/>
        <pc:sldMkLst>
          <pc:docMk/>
          <pc:sldMk cId="1609356679" sldId="348"/>
        </pc:sldMkLst>
      </pc:sldChg>
      <pc:sldChg chg="addSp modSp add">
        <pc:chgData name="Damian Gordon" userId="796278f3-970d-4a3b-8137-dc597a054133" providerId="ADAL" clId="{7CCB2453-B988-4C8A-BC5C-4BF3F9838CCC}" dt="2025-02-13T12:04:02.972" v="829"/>
        <pc:sldMkLst>
          <pc:docMk/>
          <pc:sldMk cId="3980841605" sldId="349"/>
        </pc:sldMkLst>
      </pc:sldChg>
      <pc:sldChg chg="addSp modSp add">
        <pc:chgData name="Damian Gordon" userId="796278f3-970d-4a3b-8137-dc597a054133" providerId="ADAL" clId="{7CCB2453-B988-4C8A-BC5C-4BF3F9838CCC}" dt="2025-02-13T12:04:04.167" v="830"/>
        <pc:sldMkLst>
          <pc:docMk/>
          <pc:sldMk cId="1928687620" sldId="350"/>
        </pc:sldMkLst>
      </pc:sldChg>
      <pc:sldChg chg="addSp modSp add">
        <pc:chgData name="Damian Gordon" userId="796278f3-970d-4a3b-8137-dc597a054133" providerId="ADAL" clId="{7CCB2453-B988-4C8A-BC5C-4BF3F9838CCC}" dt="2025-02-13T12:04:05.381" v="831"/>
        <pc:sldMkLst>
          <pc:docMk/>
          <pc:sldMk cId="3263305038" sldId="351"/>
        </pc:sldMkLst>
      </pc:sldChg>
      <pc:sldChg chg="del">
        <pc:chgData name="Damian Gordon" userId="796278f3-970d-4a3b-8137-dc597a054133" providerId="ADAL" clId="{7CCB2453-B988-4C8A-BC5C-4BF3F9838CCC}" dt="2025-02-12T23:24:10.591" v="47" actId="47"/>
        <pc:sldMkLst>
          <pc:docMk/>
          <pc:sldMk cId="0" sldId="352"/>
        </pc:sldMkLst>
      </pc:sldChg>
      <pc:sldChg chg="addSp modSp add">
        <pc:chgData name="Damian Gordon" userId="796278f3-970d-4a3b-8137-dc597a054133" providerId="ADAL" clId="{7CCB2453-B988-4C8A-BC5C-4BF3F9838CCC}" dt="2025-02-13T12:04:06.527" v="832"/>
        <pc:sldMkLst>
          <pc:docMk/>
          <pc:sldMk cId="1320874784" sldId="352"/>
        </pc:sldMkLst>
      </pc:sldChg>
      <pc:sldChg chg="addSp modSp add">
        <pc:chgData name="Damian Gordon" userId="796278f3-970d-4a3b-8137-dc597a054133" providerId="ADAL" clId="{7CCB2453-B988-4C8A-BC5C-4BF3F9838CCC}" dt="2025-02-13T12:04:07.634" v="833"/>
        <pc:sldMkLst>
          <pc:docMk/>
          <pc:sldMk cId="1552866751" sldId="353"/>
        </pc:sldMkLst>
      </pc:sldChg>
      <pc:sldChg chg="modSp add mod">
        <pc:chgData name="Damian Gordon" userId="796278f3-970d-4a3b-8137-dc597a054133" providerId="ADAL" clId="{7CCB2453-B988-4C8A-BC5C-4BF3F9838CCC}" dt="2025-02-13T12:04:42.468" v="848" actId="20577"/>
        <pc:sldMkLst>
          <pc:docMk/>
          <pc:sldMk cId="583489073" sldId="354"/>
        </pc:sldMkLst>
      </pc:sldChg>
      <pc:sldChg chg="add">
        <pc:chgData name="Damian Gordon" userId="796278f3-970d-4a3b-8137-dc597a054133" providerId="ADAL" clId="{7CCB2453-B988-4C8A-BC5C-4BF3F9838CCC}" dt="2025-02-12T23:24:26.398" v="48"/>
        <pc:sldMkLst>
          <pc:docMk/>
          <pc:sldMk cId="1875159425" sldId="356"/>
        </pc:sldMkLst>
      </pc:sldChg>
      <pc:sldChg chg="del">
        <pc:chgData name="Damian Gordon" userId="796278f3-970d-4a3b-8137-dc597a054133" providerId="ADAL" clId="{7CCB2453-B988-4C8A-BC5C-4BF3F9838CCC}" dt="2025-02-12T23:24:10.591" v="47" actId="47"/>
        <pc:sldMkLst>
          <pc:docMk/>
          <pc:sldMk cId="0" sldId="357"/>
        </pc:sldMkLst>
      </pc:sldChg>
      <pc:sldChg chg="add">
        <pc:chgData name="Damian Gordon" userId="796278f3-970d-4a3b-8137-dc597a054133" providerId="ADAL" clId="{7CCB2453-B988-4C8A-BC5C-4BF3F9838CCC}" dt="2025-02-12T23:24:26.398" v="48"/>
        <pc:sldMkLst>
          <pc:docMk/>
          <pc:sldMk cId="2921658840" sldId="357"/>
        </pc:sldMkLst>
      </pc:sldChg>
      <pc:sldChg chg="add">
        <pc:chgData name="Damian Gordon" userId="796278f3-970d-4a3b-8137-dc597a054133" providerId="ADAL" clId="{7CCB2453-B988-4C8A-BC5C-4BF3F9838CCC}" dt="2025-02-12T23:24:26.398" v="48"/>
        <pc:sldMkLst>
          <pc:docMk/>
          <pc:sldMk cId="3728578933" sldId="358"/>
        </pc:sldMkLst>
      </pc:sldChg>
      <pc:sldChg chg="add">
        <pc:chgData name="Damian Gordon" userId="796278f3-970d-4a3b-8137-dc597a054133" providerId="ADAL" clId="{7CCB2453-B988-4C8A-BC5C-4BF3F9838CCC}" dt="2025-02-12T23:24:26.398" v="48"/>
        <pc:sldMkLst>
          <pc:docMk/>
          <pc:sldMk cId="412617498" sldId="359"/>
        </pc:sldMkLst>
      </pc:sldChg>
      <pc:sldChg chg="add">
        <pc:chgData name="Damian Gordon" userId="796278f3-970d-4a3b-8137-dc597a054133" providerId="ADAL" clId="{7CCB2453-B988-4C8A-BC5C-4BF3F9838CCC}" dt="2025-02-12T23:24:26.398" v="48"/>
        <pc:sldMkLst>
          <pc:docMk/>
          <pc:sldMk cId="113646607" sldId="360"/>
        </pc:sldMkLst>
      </pc:sldChg>
      <pc:sldChg chg="add">
        <pc:chgData name="Damian Gordon" userId="796278f3-970d-4a3b-8137-dc597a054133" providerId="ADAL" clId="{7CCB2453-B988-4C8A-BC5C-4BF3F9838CCC}" dt="2025-02-12T23:24:26.398" v="48"/>
        <pc:sldMkLst>
          <pc:docMk/>
          <pc:sldMk cId="378193085" sldId="361"/>
        </pc:sldMkLst>
      </pc:sldChg>
      <pc:sldChg chg="add">
        <pc:chgData name="Damian Gordon" userId="796278f3-970d-4a3b-8137-dc597a054133" providerId="ADAL" clId="{7CCB2453-B988-4C8A-BC5C-4BF3F9838CCC}" dt="2025-02-12T23:24:26.398" v="48"/>
        <pc:sldMkLst>
          <pc:docMk/>
          <pc:sldMk cId="4130866318" sldId="362"/>
        </pc:sldMkLst>
      </pc:sldChg>
      <pc:sldChg chg="add">
        <pc:chgData name="Damian Gordon" userId="796278f3-970d-4a3b-8137-dc597a054133" providerId="ADAL" clId="{7CCB2453-B988-4C8A-BC5C-4BF3F9838CCC}" dt="2025-02-12T23:24:26.398" v="48"/>
        <pc:sldMkLst>
          <pc:docMk/>
          <pc:sldMk cId="2078398219" sldId="363"/>
        </pc:sldMkLst>
      </pc:sldChg>
      <pc:sldChg chg="del">
        <pc:chgData name="Damian Gordon" userId="796278f3-970d-4a3b-8137-dc597a054133" providerId="ADAL" clId="{7CCB2453-B988-4C8A-BC5C-4BF3F9838CCC}" dt="2025-02-12T23:24:10.591" v="47" actId="47"/>
        <pc:sldMkLst>
          <pc:docMk/>
          <pc:sldMk cId="0" sldId="364"/>
        </pc:sldMkLst>
      </pc:sldChg>
      <pc:sldChg chg="add">
        <pc:chgData name="Damian Gordon" userId="796278f3-970d-4a3b-8137-dc597a054133" providerId="ADAL" clId="{7CCB2453-B988-4C8A-BC5C-4BF3F9838CCC}" dt="2025-02-12T23:24:26.398" v="48"/>
        <pc:sldMkLst>
          <pc:docMk/>
          <pc:sldMk cId="3026811102" sldId="364"/>
        </pc:sldMkLst>
      </pc:sldChg>
      <pc:sldChg chg="del">
        <pc:chgData name="Damian Gordon" userId="796278f3-970d-4a3b-8137-dc597a054133" providerId="ADAL" clId="{7CCB2453-B988-4C8A-BC5C-4BF3F9838CCC}" dt="2025-02-12T23:24:10.591" v="47" actId="47"/>
        <pc:sldMkLst>
          <pc:docMk/>
          <pc:sldMk cId="0" sldId="365"/>
        </pc:sldMkLst>
      </pc:sldChg>
      <pc:sldChg chg="add">
        <pc:chgData name="Damian Gordon" userId="796278f3-970d-4a3b-8137-dc597a054133" providerId="ADAL" clId="{7CCB2453-B988-4C8A-BC5C-4BF3F9838CCC}" dt="2025-02-12T23:24:26.398" v="48"/>
        <pc:sldMkLst>
          <pc:docMk/>
          <pc:sldMk cId="524008479" sldId="365"/>
        </pc:sldMkLst>
      </pc:sldChg>
      <pc:sldChg chg="add">
        <pc:chgData name="Damian Gordon" userId="796278f3-970d-4a3b-8137-dc597a054133" providerId="ADAL" clId="{7CCB2453-B988-4C8A-BC5C-4BF3F9838CCC}" dt="2025-02-12T23:24:26.398" v="48"/>
        <pc:sldMkLst>
          <pc:docMk/>
          <pc:sldMk cId="2352665669" sldId="366"/>
        </pc:sldMkLst>
      </pc:sldChg>
      <pc:sldChg chg="del">
        <pc:chgData name="Damian Gordon" userId="796278f3-970d-4a3b-8137-dc597a054133" providerId="ADAL" clId="{7CCB2453-B988-4C8A-BC5C-4BF3F9838CCC}" dt="2025-02-12T23:24:10.591" v="47" actId="47"/>
        <pc:sldMkLst>
          <pc:docMk/>
          <pc:sldMk cId="0" sldId="367"/>
        </pc:sldMkLst>
      </pc:sldChg>
      <pc:sldChg chg="add">
        <pc:chgData name="Damian Gordon" userId="796278f3-970d-4a3b-8137-dc597a054133" providerId="ADAL" clId="{7CCB2453-B988-4C8A-BC5C-4BF3F9838CCC}" dt="2025-02-12T23:24:26.398" v="48"/>
        <pc:sldMkLst>
          <pc:docMk/>
          <pc:sldMk cId="2427527981" sldId="367"/>
        </pc:sldMkLst>
      </pc:sldChg>
      <pc:sldChg chg="del">
        <pc:chgData name="Damian Gordon" userId="796278f3-970d-4a3b-8137-dc597a054133" providerId="ADAL" clId="{7CCB2453-B988-4C8A-BC5C-4BF3F9838CCC}" dt="2025-02-12T23:24:10.591" v="47" actId="47"/>
        <pc:sldMkLst>
          <pc:docMk/>
          <pc:sldMk cId="0" sldId="368"/>
        </pc:sldMkLst>
      </pc:sldChg>
      <pc:sldChg chg="modSp add mod ord">
        <pc:chgData name="Damian Gordon" userId="796278f3-970d-4a3b-8137-dc597a054133" providerId="ADAL" clId="{7CCB2453-B988-4C8A-BC5C-4BF3F9838CCC}" dt="2025-02-12T23:40:36.393" v="345"/>
        <pc:sldMkLst>
          <pc:docMk/>
          <pc:sldMk cId="4287632402" sldId="368"/>
        </pc:sldMkLst>
      </pc:sldChg>
      <pc:sldChg chg="del">
        <pc:chgData name="Damian Gordon" userId="796278f3-970d-4a3b-8137-dc597a054133" providerId="ADAL" clId="{7CCB2453-B988-4C8A-BC5C-4BF3F9838CCC}" dt="2025-02-12T23:24:10.591" v="47" actId="47"/>
        <pc:sldMkLst>
          <pc:docMk/>
          <pc:sldMk cId="0" sldId="369"/>
        </pc:sldMkLst>
      </pc:sldChg>
      <pc:sldChg chg="add ord modNotes">
        <pc:chgData name="Damian Gordon" userId="796278f3-970d-4a3b-8137-dc597a054133" providerId="ADAL" clId="{7CCB2453-B988-4C8A-BC5C-4BF3F9838CCC}" dt="2025-02-12T23:40:36.393" v="345"/>
        <pc:sldMkLst>
          <pc:docMk/>
          <pc:sldMk cId="66276450" sldId="369"/>
        </pc:sldMkLst>
      </pc:sldChg>
      <pc:sldChg chg="del">
        <pc:chgData name="Damian Gordon" userId="796278f3-970d-4a3b-8137-dc597a054133" providerId="ADAL" clId="{7CCB2453-B988-4C8A-BC5C-4BF3F9838CCC}" dt="2025-02-12T23:24:10.591" v="47" actId="47"/>
        <pc:sldMkLst>
          <pc:docMk/>
          <pc:sldMk cId="0" sldId="371"/>
        </pc:sldMkLst>
      </pc:sldChg>
      <pc:sldChg chg="del">
        <pc:chgData name="Damian Gordon" userId="796278f3-970d-4a3b-8137-dc597a054133" providerId="ADAL" clId="{7CCB2453-B988-4C8A-BC5C-4BF3F9838CCC}" dt="2025-02-12T23:24:10.591" v="47" actId="47"/>
        <pc:sldMkLst>
          <pc:docMk/>
          <pc:sldMk cId="0" sldId="375"/>
        </pc:sldMkLst>
      </pc:sldChg>
      <pc:sldChg chg="del">
        <pc:chgData name="Damian Gordon" userId="796278f3-970d-4a3b-8137-dc597a054133" providerId="ADAL" clId="{7CCB2453-B988-4C8A-BC5C-4BF3F9838CCC}" dt="2025-02-12T23:24:10.591" v="47" actId="47"/>
        <pc:sldMkLst>
          <pc:docMk/>
          <pc:sldMk cId="0" sldId="376"/>
        </pc:sldMkLst>
      </pc:sldChg>
      <pc:sldChg chg="add ord">
        <pc:chgData name="Damian Gordon" userId="796278f3-970d-4a3b-8137-dc597a054133" providerId="ADAL" clId="{7CCB2453-B988-4C8A-BC5C-4BF3F9838CCC}" dt="2025-02-12T23:40:36.393" v="345"/>
        <pc:sldMkLst>
          <pc:docMk/>
          <pc:sldMk cId="2013949430" sldId="376"/>
        </pc:sldMkLst>
      </pc:sldChg>
      <pc:sldChg chg="add ord">
        <pc:chgData name="Damian Gordon" userId="796278f3-970d-4a3b-8137-dc597a054133" providerId="ADAL" clId="{7CCB2453-B988-4C8A-BC5C-4BF3F9838CCC}" dt="2025-02-12T23:40:36.393" v="345"/>
        <pc:sldMkLst>
          <pc:docMk/>
          <pc:sldMk cId="2873733511" sldId="378"/>
        </pc:sldMkLst>
      </pc:sldChg>
      <pc:sldChg chg="del">
        <pc:chgData name="Damian Gordon" userId="796278f3-970d-4a3b-8137-dc597a054133" providerId="ADAL" clId="{7CCB2453-B988-4C8A-BC5C-4BF3F9838CCC}" dt="2025-02-12T23:24:10.591" v="47" actId="47"/>
        <pc:sldMkLst>
          <pc:docMk/>
          <pc:sldMk cId="0" sldId="379"/>
        </pc:sldMkLst>
      </pc:sldChg>
      <pc:sldChg chg="add ord">
        <pc:chgData name="Damian Gordon" userId="796278f3-970d-4a3b-8137-dc597a054133" providerId="ADAL" clId="{7CCB2453-B988-4C8A-BC5C-4BF3F9838CCC}" dt="2025-02-12T23:40:36.393" v="345"/>
        <pc:sldMkLst>
          <pc:docMk/>
          <pc:sldMk cId="3793113557" sldId="379"/>
        </pc:sldMkLst>
      </pc:sldChg>
      <pc:sldChg chg="del">
        <pc:chgData name="Damian Gordon" userId="796278f3-970d-4a3b-8137-dc597a054133" providerId="ADAL" clId="{7CCB2453-B988-4C8A-BC5C-4BF3F9838CCC}" dt="2025-02-12T23:24:10.591" v="47" actId="47"/>
        <pc:sldMkLst>
          <pc:docMk/>
          <pc:sldMk cId="0" sldId="380"/>
        </pc:sldMkLst>
      </pc:sldChg>
      <pc:sldChg chg="add ord">
        <pc:chgData name="Damian Gordon" userId="796278f3-970d-4a3b-8137-dc597a054133" providerId="ADAL" clId="{7CCB2453-B988-4C8A-BC5C-4BF3F9838CCC}" dt="2025-02-12T23:40:36.393" v="345"/>
        <pc:sldMkLst>
          <pc:docMk/>
          <pc:sldMk cId="424043180" sldId="380"/>
        </pc:sldMkLst>
      </pc:sldChg>
      <pc:sldChg chg="del">
        <pc:chgData name="Damian Gordon" userId="796278f3-970d-4a3b-8137-dc597a054133" providerId="ADAL" clId="{7CCB2453-B988-4C8A-BC5C-4BF3F9838CCC}" dt="2025-02-12T23:24:10.591" v="47" actId="47"/>
        <pc:sldMkLst>
          <pc:docMk/>
          <pc:sldMk cId="0" sldId="381"/>
        </pc:sldMkLst>
      </pc:sldChg>
      <pc:sldChg chg="add ord">
        <pc:chgData name="Damian Gordon" userId="796278f3-970d-4a3b-8137-dc597a054133" providerId="ADAL" clId="{7CCB2453-B988-4C8A-BC5C-4BF3F9838CCC}" dt="2025-02-12T23:40:36.393" v="345"/>
        <pc:sldMkLst>
          <pc:docMk/>
          <pc:sldMk cId="1582200655" sldId="381"/>
        </pc:sldMkLst>
      </pc:sldChg>
      <pc:sldChg chg="del">
        <pc:chgData name="Damian Gordon" userId="796278f3-970d-4a3b-8137-dc597a054133" providerId="ADAL" clId="{7CCB2453-B988-4C8A-BC5C-4BF3F9838CCC}" dt="2025-02-12T23:24:10.591" v="47" actId="47"/>
        <pc:sldMkLst>
          <pc:docMk/>
          <pc:sldMk cId="0" sldId="382"/>
        </pc:sldMkLst>
      </pc:sldChg>
      <pc:sldChg chg="add ord">
        <pc:chgData name="Damian Gordon" userId="796278f3-970d-4a3b-8137-dc597a054133" providerId="ADAL" clId="{7CCB2453-B988-4C8A-BC5C-4BF3F9838CCC}" dt="2025-02-12T23:40:36.393" v="345"/>
        <pc:sldMkLst>
          <pc:docMk/>
          <pc:sldMk cId="3706646146" sldId="382"/>
        </pc:sldMkLst>
      </pc:sldChg>
      <pc:sldChg chg="del">
        <pc:chgData name="Damian Gordon" userId="796278f3-970d-4a3b-8137-dc597a054133" providerId="ADAL" clId="{7CCB2453-B988-4C8A-BC5C-4BF3F9838CCC}" dt="2025-02-12T23:24:10.591" v="47" actId="47"/>
        <pc:sldMkLst>
          <pc:docMk/>
          <pc:sldMk cId="0" sldId="383"/>
        </pc:sldMkLst>
      </pc:sldChg>
      <pc:sldChg chg="add ord">
        <pc:chgData name="Damian Gordon" userId="796278f3-970d-4a3b-8137-dc597a054133" providerId="ADAL" clId="{7CCB2453-B988-4C8A-BC5C-4BF3F9838CCC}" dt="2025-02-12T23:40:36.393" v="345"/>
        <pc:sldMkLst>
          <pc:docMk/>
          <pc:sldMk cId="612883609" sldId="383"/>
        </pc:sldMkLst>
      </pc:sldChg>
      <pc:sldChg chg="del">
        <pc:chgData name="Damian Gordon" userId="796278f3-970d-4a3b-8137-dc597a054133" providerId="ADAL" clId="{7CCB2453-B988-4C8A-BC5C-4BF3F9838CCC}" dt="2025-02-12T23:24:10.591" v="47" actId="47"/>
        <pc:sldMkLst>
          <pc:docMk/>
          <pc:sldMk cId="0" sldId="384"/>
        </pc:sldMkLst>
      </pc:sldChg>
      <pc:sldChg chg="add ord modNotes">
        <pc:chgData name="Damian Gordon" userId="796278f3-970d-4a3b-8137-dc597a054133" providerId="ADAL" clId="{7CCB2453-B988-4C8A-BC5C-4BF3F9838CCC}" dt="2025-02-12T23:40:36.393" v="345"/>
        <pc:sldMkLst>
          <pc:docMk/>
          <pc:sldMk cId="3654849151" sldId="384"/>
        </pc:sldMkLst>
      </pc:sldChg>
      <pc:sldChg chg="del">
        <pc:chgData name="Damian Gordon" userId="796278f3-970d-4a3b-8137-dc597a054133" providerId="ADAL" clId="{7CCB2453-B988-4C8A-BC5C-4BF3F9838CCC}" dt="2025-02-12T23:24:10.591" v="47" actId="47"/>
        <pc:sldMkLst>
          <pc:docMk/>
          <pc:sldMk cId="0" sldId="385"/>
        </pc:sldMkLst>
      </pc:sldChg>
      <pc:sldChg chg="add ord">
        <pc:chgData name="Damian Gordon" userId="796278f3-970d-4a3b-8137-dc597a054133" providerId="ADAL" clId="{7CCB2453-B988-4C8A-BC5C-4BF3F9838CCC}" dt="2025-02-12T23:40:36.393" v="345"/>
        <pc:sldMkLst>
          <pc:docMk/>
          <pc:sldMk cId="1623467072" sldId="385"/>
        </pc:sldMkLst>
      </pc:sldChg>
      <pc:sldChg chg="del">
        <pc:chgData name="Damian Gordon" userId="796278f3-970d-4a3b-8137-dc597a054133" providerId="ADAL" clId="{7CCB2453-B988-4C8A-BC5C-4BF3F9838CCC}" dt="2025-02-12T23:24:10.591" v="47" actId="47"/>
        <pc:sldMkLst>
          <pc:docMk/>
          <pc:sldMk cId="0" sldId="386"/>
        </pc:sldMkLst>
      </pc:sldChg>
      <pc:sldChg chg="add ord modNotes">
        <pc:chgData name="Damian Gordon" userId="796278f3-970d-4a3b-8137-dc597a054133" providerId="ADAL" clId="{7CCB2453-B988-4C8A-BC5C-4BF3F9838CCC}" dt="2025-02-12T23:40:36.393" v="345"/>
        <pc:sldMkLst>
          <pc:docMk/>
          <pc:sldMk cId="543252841" sldId="386"/>
        </pc:sldMkLst>
      </pc:sldChg>
      <pc:sldChg chg="del">
        <pc:chgData name="Damian Gordon" userId="796278f3-970d-4a3b-8137-dc597a054133" providerId="ADAL" clId="{7CCB2453-B988-4C8A-BC5C-4BF3F9838CCC}" dt="2025-02-12T23:24:10.591" v="47" actId="47"/>
        <pc:sldMkLst>
          <pc:docMk/>
          <pc:sldMk cId="0" sldId="387"/>
        </pc:sldMkLst>
      </pc:sldChg>
      <pc:sldChg chg="add ord">
        <pc:chgData name="Damian Gordon" userId="796278f3-970d-4a3b-8137-dc597a054133" providerId="ADAL" clId="{7CCB2453-B988-4C8A-BC5C-4BF3F9838CCC}" dt="2025-02-12T23:40:36.393" v="345"/>
        <pc:sldMkLst>
          <pc:docMk/>
          <pc:sldMk cId="2593185041" sldId="387"/>
        </pc:sldMkLst>
      </pc:sldChg>
      <pc:sldChg chg="del">
        <pc:chgData name="Damian Gordon" userId="796278f3-970d-4a3b-8137-dc597a054133" providerId="ADAL" clId="{7CCB2453-B988-4C8A-BC5C-4BF3F9838CCC}" dt="2025-02-12T23:24:10.591" v="47" actId="47"/>
        <pc:sldMkLst>
          <pc:docMk/>
          <pc:sldMk cId="0" sldId="388"/>
        </pc:sldMkLst>
      </pc:sldChg>
      <pc:sldChg chg="add ord modNotes">
        <pc:chgData name="Damian Gordon" userId="796278f3-970d-4a3b-8137-dc597a054133" providerId="ADAL" clId="{7CCB2453-B988-4C8A-BC5C-4BF3F9838CCC}" dt="2025-02-12T23:40:36.393" v="345"/>
        <pc:sldMkLst>
          <pc:docMk/>
          <pc:sldMk cId="1499993736" sldId="388"/>
        </pc:sldMkLst>
      </pc:sldChg>
      <pc:sldChg chg="del">
        <pc:chgData name="Damian Gordon" userId="796278f3-970d-4a3b-8137-dc597a054133" providerId="ADAL" clId="{7CCB2453-B988-4C8A-BC5C-4BF3F9838CCC}" dt="2025-02-12T23:24:10.591" v="47" actId="47"/>
        <pc:sldMkLst>
          <pc:docMk/>
          <pc:sldMk cId="0" sldId="389"/>
        </pc:sldMkLst>
      </pc:sldChg>
      <pc:sldChg chg="add ord">
        <pc:chgData name="Damian Gordon" userId="796278f3-970d-4a3b-8137-dc597a054133" providerId="ADAL" clId="{7CCB2453-B988-4C8A-BC5C-4BF3F9838CCC}" dt="2025-02-12T23:40:36.393" v="345"/>
        <pc:sldMkLst>
          <pc:docMk/>
          <pc:sldMk cId="3008411992" sldId="389"/>
        </pc:sldMkLst>
      </pc:sldChg>
      <pc:sldChg chg="del">
        <pc:chgData name="Damian Gordon" userId="796278f3-970d-4a3b-8137-dc597a054133" providerId="ADAL" clId="{7CCB2453-B988-4C8A-BC5C-4BF3F9838CCC}" dt="2025-02-12T23:24:10.591" v="47" actId="47"/>
        <pc:sldMkLst>
          <pc:docMk/>
          <pc:sldMk cId="0" sldId="390"/>
        </pc:sldMkLst>
      </pc:sldChg>
      <pc:sldChg chg="add ord modNotes">
        <pc:chgData name="Damian Gordon" userId="796278f3-970d-4a3b-8137-dc597a054133" providerId="ADAL" clId="{7CCB2453-B988-4C8A-BC5C-4BF3F9838CCC}" dt="2025-02-12T23:40:36.393" v="345"/>
        <pc:sldMkLst>
          <pc:docMk/>
          <pc:sldMk cId="3420144071" sldId="390"/>
        </pc:sldMkLst>
      </pc:sldChg>
      <pc:sldChg chg="del">
        <pc:chgData name="Damian Gordon" userId="796278f3-970d-4a3b-8137-dc597a054133" providerId="ADAL" clId="{7CCB2453-B988-4C8A-BC5C-4BF3F9838CCC}" dt="2025-02-12T23:24:10.591" v="47" actId="47"/>
        <pc:sldMkLst>
          <pc:docMk/>
          <pc:sldMk cId="0" sldId="391"/>
        </pc:sldMkLst>
      </pc:sldChg>
      <pc:sldChg chg="add ord">
        <pc:chgData name="Damian Gordon" userId="796278f3-970d-4a3b-8137-dc597a054133" providerId="ADAL" clId="{7CCB2453-B988-4C8A-BC5C-4BF3F9838CCC}" dt="2025-02-12T23:40:36.393" v="345"/>
        <pc:sldMkLst>
          <pc:docMk/>
          <pc:sldMk cId="3808261308" sldId="391"/>
        </pc:sldMkLst>
      </pc:sldChg>
      <pc:sldChg chg="del">
        <pc:chgData name="Damian Gordon" userId="796278f3-970d-4a3b-8137-dc597a054133" providerId="ADAL" clId="{7CCB2453-B988-4C8A-BC5C-4BF3F9838CCC}" dt="2025-02-12T23:24:10.591" v="47" actId="47"/>
        <pc:sldMkLst>
          <pc:docMk/>
          <pc:sldMk cId="0" sldId="392"/>
        </pc:sldMkLst>
      </pc:sldChg>
      <pc:sldChg chg="del">
        <pc:chgData name="Damian Gordon" userId="796278f3-970d-4a3b-8137-dc597a054133" providerId="ADAL" clId="{7CCB2453-B988-4C8A-BC5C-4BF3F9838CCC}" dt="2025-02-12T23:24:10.591" v="47" actId="47"/>
        <pc:sldMkLst>
          <pc:docMk/>
          <pc:sldMk cId="0" sldId="393"/>
        </pc:sldMkLst>
      </pc:sldChg>
      <pc:sldChg chg="del">
        <pc:chgData name="Damian Gordon" userId="796278f3-970d-4a3b-8137-dc597a054133" providerId="ADAL" clId="{7CCB2453-B988-4C8A-BC5C-4BF3F9838CCC}" dt="2025-02-12T23:24:10.591" v="47" actId="47"/>
        <pc:sldMkLst>
          <pc:docMk/>
          <pc:sldMk cId="0" sldId="394"/>
        </pc:sldMkLst>
      </pc:sldChg>
      <pc:sldChg chg="del">
        <pc:chgData name="Damian Gordon" userId="796278f3-970d-4a3b-8137-dc597a054133" providerId="ADAL" clId="{7CCB2453-B988-4C8A-BC5C-4BF3F9838CCC}" dt="2025-02-12T23:24:10.591" v="47" actId="47"/>
        <pc:sldMkLst>
          <pc:docMk/>
          <pc:sldMk cId="154579201" sldId="662"/>
        </pc:sldMkLst>
      </pc:sldChg>
      <pc:sldChg chg="del">
        <pc:chgData name="Damian Gordon" userId="796278f3-970d-4a3b-8137-dc597a054133" providerId="ADAL" clId="{7CCB2453-B988-4C8A-BC5C-4BF3F9838CCC}" dt="2025-02-12T23:23:48.833" v="42" actId="47"/>
        <pc:sldMkLst>
          <pc:docMk/>
          <pc:sldMk cId="3491475978" sldId="674"/>
        </pc:sldMkLst>
      </pc:sldChg>
      <pc:sldChg chg="del">
        <pc:chgData name="Damian Gordon" userId="796278f3-970d-4a3b-8137-dc597a054133" providerId="ADAL" clId="{7CCB2453-B988-4C8A-BC5C-4BF3F9838CCC}" dt="2025-02-12T23:23:47.664" v="41" actId="47"/>
        <pc:sldMkLst>
          <pc:docMk/>
          <pc:sldMk cId="743993683" sldId="675"/>
        </pc:sldMkLst>
      </pc:sldChg>
      <pc:sldChg chg="del">
        <pc:chgData name="Damian Gordon" userId="796278f3-970d-4a3b-8137-dc597a054133" providerId="ADAL" clId="{7CCB2453-B988-4C8A-BC5C-4BF3F9838CCC}" dt="2025-02-12T23:24:10.591" v="47" actId="47"/>
        <pc:sldMkLst>
          <pc:docMk/>
          <pc:sldMk cId="3855399301" sldId="710"/>
        </pc:sldMkLst>
      </pc:sldChg>
      <pc:sldChg chg="del">
        <pc:chgData name="Damian Gordon" userId="796278f3-970d-4a3b-8137-dc597a054133" providerId="ADAL" clId="{7CCB2453-B988-4C8A-BC5C-4BF3F9838CCC}" dt="2025-02-12T23:24:10.591" v="47" actId="47"/>
        <pc:sldMkLst>
          <pc:docMk/>
          <pc:sldMk cId="1914316946" sldId="711"/>
        </pc:sldMkLst>
      </pc:sldChg>
      <pc:sldChg chg="del">
        <pc:chgData name="Damian Gordon" userId="796278f3-970d-4a3b-8137-dc597a054133" providerId="ADAL" clId="{7CCB2453-B988-4C8A-BC5C-4BF3F9838CCC}" dt="2025-02-12T23:24:10.591" v="47" actId="47"/>
        <pc:sldMkLst>
          <pc:docMk/>
          <pc:sldMk cId="309238067" sldId="712"/>
        </pc:sldMkLst>
      </pc:sldChg>
      <pc:sldChg chg="del">
        <pc:chgData name="Damian Gordon" userId="796278f3-970d-4a3b-8137-dc597a054133" providerId="ADAL" clId="{7CCB2453-B988-4C8A-BC5C-4BF3F9838CCC}" dt="2025-02-12T23:24:10.591" v="47" actId="47"/>
        <pc:sldMkLst>
          <pc:docMk/>
          <pc:sldMk cId="3366209758" sldId="713"/>
        </pc:sldMkLst>
      </pc:sldChg>
      <pc:sldChg chg="del">
        <pc:chgData name="Damian Gordon" userId="796278f3-970d-4a3b-8137-dc597a054133" providerId="ADAL" clId="{7CCB2453-B988-4C8A-BC5C-4BF3F9838CCC}" dt="2025-02-12T23:24:10.591" v="47" actId="47"/>
        <pc:sldMkLst>
          <pc:docMk/>
          <pc:sldMk cId="284852541" sldId="714"/>
        </pc:sldMkLst>
      </pc:sldChg>
      <pc:sldChg chg="del">
        <pc:chgData name="Damian Gordon" userId="796278f3-970d-4a3b-8137-dc597a054133" providerId="ADAL" clId="{7CCB2453-B988-4C8A-BC5C-4BF3F9838CCC}" dt="2025-02-12T23:24:10.591" v="47" actId="47"/>
        <pc:sldMkLst>
          <pc:docMk/>
          <pc:sldMk cId="517089005" sldId="716"/>
        </pc:sldMkLst>
      </pc:sldChg>
      <pc:sldChg chg="del">
        <pc:chgData name="Damian Gordon" userId="796278f3-970d-4a3b-8137-dc597a054133" providerId="ADAL" clId="{7CCB2453-B988-4C8A-BC5C-4BF3F9838CCC}" dt="2025-02-12T23:24:10.591" v="47" actId="47"/>
        <pc:sldMkLst>
          <pc:docMk/>
          <pc:sldMk cId="2409609985" sldId="717"/>
        </pc:sldMkLst>
      </pc:sldChg>
      <pc:sldChg chg="del">
        <pc:chgData name="Damian Gordon" userId="796278f3-970d-4a3b-8137-dc597a054133" providerId="ADAL" clId="{7CCB2453-B988-4C8A-BC5C-4BF3F9838CCC}" dt="2025-02-12T23:24:10.591" v="47" actId="47"/>
        <pc:sldMkLst>
          <pc:docMk/>
          <pc:sldMk cId="2997956555" sldId="718"/>
        </pc:sldMkLst>
      </pc:sldChg>
      <pc:sldChg chg="del">
        <pc:chgData name="Damian Gordon" userId="796278f3-970d-4a3b-8137-dc597a054133" providerId="ADAL" clId="{7CCB2453-B988-4C8A-BC5C-4BF3F9838CCC}" dt="2025-02-12T23:24:10.591" v="47" actId="47"/>
        <pc:sldMkLst>
          <pc:docMk/>
          <pc:sldMk cId="2305611061" sldId="719"/>
        </pc:sldMkLst>
      </pc:sldChg>
      <pc:sldChg chg="del">
        <pc:chgData name="Damian Gordon" userId="796278f3-970d-4a3b-8137-dc597a054133" providerId="ADAL" clId="{7CCB2453-B988-4C8A-BC5C-4BF3F9838CCC}" dt="2025-02-12T23:24:10.591" v="47" actId="47"/>
        <pc:sldMkLst>
          <pc:docMk/>
          <pc:sldMk cId="4276385087" sldId="720"/>
        </pc:sldMkLst>
      </pc:sldChg>
      <pc:sldChg chg="del">
        <pc:chgData name="Damian Gordon" userId="796278f3-970d-4a3b-8137-dc597a054133" providerId="ADAL" clId="{7CCB2453-B988-4C8A-BC5C-4BF3F9838CCC}" dt="2025-02-12T23:24:10.591" v="47" actId="47"/>
        <pc:sldMkLst>
          <pc:docMk/>
          <pc:sldMk cId="829843242" sldId="721"/>
        </pc:sldMkLst>
      </pc:sldChg>
      <pc:sldChg chg="del">
        <pc:chgData name="Damian Gordon" userId="796278f3-970d-4a3b-8137-dc597a054133" providerId="ADAL" clId="{7CCB2453-B988-4C8A-BC5C-4BF3F9838CCC}" dt="2025-02-12T23:23:49.770" v="43" actId="47"/>
        <pc:sldMkLst>
          <pc:docMk/>
          <pc:sldMk cId="3106525926" sldId="728"/>
        </pc:sldMkLst>
      </pc:sldChg>
      <pc:sldChg chg="del">
        <pc:chgData name="Damian Gordon" userId="796278f3-970d-4a3b-8137-dc597a054133" providerId="ADAL" clId="{7CCB2453-B988-4C8A-BC5C-4BF3F9838CCC}" dt="2025-02-12T23:23:50.787" v="44" actId="47"/>
        <pc:sldMkLst>
          <pc:docMk/>
          <pc:sldMk cId="3435914397" sldId="729"/>
        </pc:sldMkLst>
      </pc:sldChg>
      <pc:sldChg chg="del">
        <pc:chgData name="Damian Gordon" userId="796278f3-970d-4a3b-8137-dc597a054133" providerId="ADAL" clId="{7CCB2453-B988-4C8A-BC5C-4BF3F9838CCC}" dt="2025-02-12T23:24:10.591" v="47" actId="47"/>
        <pc:sldMkLst>
          <pc:docMk/>
          <pc:sldMk cId="3398991832" sldId="730"/>
        </pc:sldMkLst>
      </pc:sldChg>
      <pc:sldChg chg="del">
        <pc:chgData name="Damian Gordon" userId="796278f3-970d-4a3b-8137-dc597a054133" providerId="ADAL" clId="{7CCB2453-B988-4C8A-BC5C-4BF3F9838CCC}" dt="2025-02-12T23:24:10.591" v="47" actId="47"/>
        <pc:sldMkLst>
          <pc:docMk/>
          <pc:sldMk cId="1531752897" sldId="731"/>
        </pc:sldMkLst>
      </pc:sldChg>
      <pc:sldChg chg="del">
        <pc:chgData name="Damian Gordon" userId="796278f3-970d-4a3b-8137-dc597a054133" providerId="ADAL" clId="{7CCB2453-B988-4C8A-BC5C-4BF3F9838CCC}" dt="2025-02-12T23:24:10.591" v="47" actId="47"/>
        <pc:sldMkLst>
          <pc:docMk/>
          <pc:sldMk cId="403527331" sldId="732"/>
        </pc:sldMkLst>
      </pc:sldChg>
      <pc:sldChg chg="del">
        <pc:chgData name="Damian Gordon" userId="796278f3-970d-4a3b-8137-dc597a054133" providerId="ADAL" clId="{7CCB2453-B988-4C8A-BC5C-4BF3F9838CCC}" dt="2025-02-12T23:24:10.591" v="47" actId="47"/>
        <pc:sldMkLst>
          <pc:docMk/>
          <pc:sldMk cId="3098856293" sldId="734"/>
        </pc:sldMkLst>
      </pc:sldChg>
      <pc:sldChg chg="del">
        <pc:chgData name="Damian Gordon" userId="796278f3-970d-4a3b-8137-dc597a054133" providerId="ADAL" clId="{7CCB2453-B988-4C8A-BC5C-4BF3F9838CCC}" dt="2025-02-12T23:24:10.591" v="47" actId="47"/>
        <pc:sldMkLst>
          <pc:docMk/>
          <pc:sldMk cId="2454201824" sldId="735"/>
        </pc:sldMkLst>
      </pc:sldChg>
      <pc:sldChg chg="del">
        <pc:chgData name="Damian Gordon" userId="796278f3-970d-4a3b-8137-dc597a054133" providerId="ADAL" clId="{7CCB2453-B988-4C8A-BC5C-4BF3F9838CCC}" dt="2025-02-12T23:24:10.591" v="47" actId="47"/>
        <pc:sldMkLst>
          <pc:docMk/>
          <pc:sldMk cId="172122874" sldId="736"/>
        </pc:sldMkLst>
      </pc:sldChg>
      <pc:sldChg chg="del">
        <pc:chgData name="Damian Gordon" userId="796278f3-970d-4a3b-8137-dc597a054133" providerId="ADAL" clId="{7CCB2453-B988-4C8A-BC5C-4BF3F9838CCC}" dt="2025-02-12T23:24:10.591" v="47" actId="47"/>
        <pc:sldMkLst>
          <pc:docMk/>
          <pc:sldMk cId="3629971872" sldId="737"/>
        </pc:sldMkLst>
      </pc:sldChg>
      <pc:sldChg chg="del">
        <pc:chgData name="Damian Gordon" userId="796278f3-970d-4a3b-8137-dc597a054133" providerId="ADAL" clId="{7CCB2453-B988-4C8A-BC5C-4BF3F9838CCC}" dt="2025-02-12T23:24:10.591" v="47" actId="47"/>
        <pc:sldMkLst>
          <pc:docMk/>
          <pc:sldMk cId="2884888909" sldId="738"/>
        </pc:sldMkLst>
      </pc:sldChg>
      <pc:sldChg chg="del">
        <pc:chgData name="Damian Gordon" userId="796278f3-970d-4a3b-8137-dc597a054133" providerId="ADAL" clId="{7CCB2453-B988-4C8A-BC5C-4BF3F9838CCC}" dt="2025-02-12T23:24:10.591" v="47" actId="47"/>
        <pc:sldMkLst>
          <pc:docMk/>
          <pc:sldMk cId="2678541372" sldId="739"/>
        </pc:sldMkLst>
      </pc:sldChg>
      <pc:sldChg chg="del">
        <pc:chgData name="Damian Gordon" userId="796278f3-970d-4a3b-8137-dc597a054133" providerId="ADAL" clId="{7CCB2453-B988-4C8A-BC5C-4BF3F9838CCC}" dt="2025-02-12T23:24:10.591" v="47" actId="47"/>
        <pc:sldMkLst>
          <pc:docMk/>
          <pc:sldMk cId="3892722695" sldId="740"/>
        </pc:sldMkLst>
      </pc:sldChg>
      <pc:sldChg chg="del">
        <pc:chgData name="Damian Gordon" userId="796278f3-970d-4a3b-8137-dc597a054133" providerId="ADAL" clId="{7CCB2453-B988-4C8A-BC5C-4BF3F9838CCC}" dt="2025-02-12T23:24:10.591" v="47" actId="47"/>
        <pc:sldMkLst>
          <pc:docMk/>
          <pc:sldMk cId="250654358" sldId="741"/>
        </pc:sldMkLst>
      </pc:sldChg>
      <pc:sldChg chg="del">
        <pc:chgData name="Damian Gordon" userId="796278f3-970d-4a3b-8137-dc597a054133" providerId="ADAL" clId="{7CCB2453-B988-4C8A-BC5C-4BF3F9838CCC}" dt="2025-02-12T23:24:10.591" v="47" actId="47"/>
        <pc:sldMkLst>
          <pc:docMk/>
          <pc:sldMk cId="1609051355" sldId="742"/>
        </pc:sldMkLst>
      </pc:sldChg>
      <pc:sldChg chg="del">
        <pc:chgData name="Damian Gordon" userId="796278f3-970d-4a3b-8137-dc597a054133" providerId="ADAL" clId="{7CCB2453-B988-4C8A-BC5C-4BF3F9838CCC}" dt="2025-02-12T23:24:10.591" v="47" actId="47"/>
        <pc:sldMkLst>
          <pc:docMk/>
          <pc:sldMk cId="2355566663" sldId="743"/>
        </pc:sldMkLst>
      </pc:sldChg>
      <pc:sldChg chg="del">
        <pc:chgData name="Damian Gordon" userId="796278f3-970d-4a3b-8137-dc597a054133" providerId="ADAL" clId="{7CCB2453-B988-4C8A-BC5C-4BF3F9838CCC}" dt="2025-02-12T23:24:10.591" v="47" actId="47"/>
        <pc:sldMkLst>
          <pc:docMk/>
          <pc:sldMk cId="3826130402" sldId="745"/>
        </pc:sldMkLst>
      </pc:sldChg>
      <pc:sldChg chg="del">
        <pc:chgData name="Damian Gordon" userId="796278f3-970d-4a3b-8137-dc597a054133" providerId="ADAL" clId="{7CCB2453-B988-4C8A-BC5C-4BF3F9838CCC}" dt="2025-02-12T23:24:10.591" v="47" actId="47"/>
        <pc:sldMkLst>
          <pc:docMk/>
          <pc:sldMk cId="822008767" sldId="748"/>
        </pc:sldMkLst>
      </pc:sldChg>
      <pc:sldChg chg="del">
        <pc:chgData name="Damian Gordon" userId="796278f3-970d-4a3b-8137-dc597a054133" providerId="ADAL" clId="{7CCB2453-B988-4C8A-BC5C-4BF3F9838CCC}" dt="2025-02-12T23:24:10.591" v="47" actId="47"/>
        <pc:sldMkLst>
          <pc:docMk/>
          <pc:sldMk cId="3004662865" sldId="749"/>
        </pc:sldMkLst>
      </pc:sldChg>
      <pc:sldChg chg="del">
        <pc:chgData name="Damian Gordon" userId="796278f3-970d-4a3b-8137-dc597a054133" providerId="ADAL" clId="{7CCB2453-B988-4C8A-BC5C-4BF3F9838CCC}" dt="2025-02-12T23:24:10.591" v="47" actId="47"/>
        <pc:sldMkLst>
          <pc:docMk/>
          <pc:sldMk cId="427252544" sldId="750"/>
        </pc:sldMkLst>
      </pc:sldChg>
      <pc:sldChg chg="del">
        <pc:chgData name="Damian Gordon" userId="796278f3-970d-4a3b-8137-dc597a054133" providerId="ADAL" clId="{7CCB2453-B988-4C8A-BC5C-4BF3F9838CCC}" dt="2025-02-12T23:24:10.591" v="47" actId="47"/>
        <pc:sldMkLst>
          <pc:docMk/>
          <pc:sldMk cId="1961461948" sldId="751"/>
        </pc:sldMkLst>
      </pc:sldChg>
      <pc:sldChg chg="del">
        <pc:chgData name="Damian Gordon" userId="796278f3-970d-4a3b-8137-dc597a054133" providerId="ADAL" clId="{7CCB2453-B988-4C8A-BC5C-4BF3F9838CCC}" dt="2025-02-12T23:24:10.591" v="47" actId="47"/>
        <pc:sldMkLst>
          <pc:docMk/>
          <pc:sldMk cId="50646391" sldId="752"/>
        </pc:sldMkLst>
      </pc:sldChg>
      <pc:sldChg chg="del">
        <pc:chgData name="Damian Gordon" userId="796278f3-970d-4a3b-8137-dc597a054133" providerId="ADAL" clId="{7CCB2453-B988-4C8A-BC5C-4BF3F9838CCC}" dt="2025-02-12T23:24:10.591" v="47" actId="47"/>
        <pc:sldMkLst>
          <pc:docMk/>
          <pc:sldMk cId="3693855139" sldId="753"/>
        </pc:sldMkLst>
      </pc:sldChg>
      <pc:sldChg chg="del">
        <pc:chgData name="Damian Gordon" userId="796278f3-970d-4a3b-8137-dc597a054133" providerId="ADAL" clId="{7CCB2453-B988-4C8A-BC5C-4BF3F9838CCC}" dt="2025-02-12T23:24:10.591" v="47" actId="47"/>
        <pc:sldMkLst>
          <pc:docMk/>
          <pc:sldMk cId="1107060141" sldId="754"/>
        </pc:sldMkLst>
      </pc:sldChg>
      <pc:sldChg chg="del">
        <pc:chgData name="Damian Gordon" userId="796278f3-970d-4a3b-8137-dc597a054133" providerId="ADAL" clId="{7CCB2453-B988-4C8A-BC5C-4BF3F9838CCC}" dt="2025-02-12T23:24:10.591" v="47" actId="47"/>
        <pc:sldMkLst>
          <pc:docMk/>
          <pc:sldMk cId="1387665616" sldId="755"/>
        </pc:sldMkLst>
      </pc:sldChg>
      <pc:sldChg chg="del">
        <pc:chgData name="Damian Gordon" userId="796278f3-970d-4a3b-8137-dc597a054133" providerId="ADAL" clId="{7CCB2453-B988-4C8A-BC5C-4BF3F9838CCC}" dt="2025-02-12T23:24:10.591" v="47" actId="47"/>
        <pc:sldMkLst>
          <pc:docMk/>
          <pc:sldMk cId="291946082" sldId="756"/>
        </pc:sldMkLst>
      </pc:sldChg>
      <pc:sldChg chg="del">
        <pc:chgData name="Damian Gordon" userId="796278f3-970d-4a3b-8137-dc597a054133" providerId="ADAL" clId="{7CCB2453-B988-4C8A-BC5C-4BF3F9838CCC}" dt="2025-02-12T23:24:10.591" v="47" actId="47"/>
        <pc:sldMkLst>
          <pc:docMk/>
          <pc:sldMk cId="1929606429" sldId="758"/>
        </pc:sldMkLst>
      </pc:sldChg>
      <pc:sldChg chg="addSp delSp modSp new mod setBg">
        <pc:chgData name="Damian Gordon" userId="796278f3-970d-4a3b-8137-dc597a054133" providerId="ADAL" clId="{7CCB2453-B988-4C8A-BC5C-4BF3F9838CCC}" dt="2025-02-13T16:25:14.629" v="1671" actId="1076"/>
        <pc:sldMkLst>
          <pc:docMk/>
          <pc:sldMk cId="2643554280" sldId="759"/>
        </pc:sldMkLst>
        <pc:spChg chg="mod">
          <ac:chgData name="Damian Gordon" userId="796278f3-970d-4a3b-8137-dc597a054133" providerId="ADAL" clId="{7CCB2453-B988-4C8A-BC5C-4BF3F9838CCC}" dt="2025-02-12T23:24:42.922" v="56" actId="26606"/>
          <ac:spMkLst>
            <pc:docMk/>
            <pc:sldMk cId="2643554280" sldId="759"/>
            <ac:spMk id="2" creationId="{77E76427-2E25-5167-B56E-A8874A213A72}"/>
          </ac:spMkLst>
        </pc:spChg>
        <pc:spChg chg="mod">
          <ac:chgData name="Damian Gordon" userId="796278f3-970d-4a3b-8137-dc597a054133" providerId="ADAL" clId="{7CCB2453-B988-4C8A-BC5C-4BF3F9838CCC}" dt="2025-02-13T16:24:41.005" v="1664" actId="20577"/>
          <ac:spMkLst>
            <pc:docMk/>
            <pc:sldMk cId="2643554280" sldId="759"/>
            <ac:spMk id="3" creationId="{CC0B1536-7A87-4A86-4330-AAD31A33C5A5}"/>
          </ac:spMkLst>
        </pc:spChg>
      </pc:sldChg>
      <pc:sldChg chg="addSp delSp modSp add mod setBg">
        <pc:chgData name="Damian Gordon" userId="796278f3-970d-4a3b-8137-dc597a054133" providerId="ADAL" clId="{7CCB2453-B988-4C8A-BC5C-4BF3F9838CCC}" dt="2025-02-13T13:34:38.188" v="1100" actId="1036"/>
        <pc:sldMkLst>
          <pc:docMk/>
          <pc:sldMk cId="2763319627" sldId="760"/>
        </pc:sldMkLst>
      </pc:sldChg>
      <pc:sldChg chg="addSp delSp modSp add mod setBg">
        <pc:chgData name="Damian Gordon" userId="796278f3-970d-4a3b-8137-dc597a054133" providerId="ADAL" clId="{7CCB2453-B988-4C8A-BC5C-4BF3F9838CCC}" dt="2025-02-13T20:20:31.944" v="1696" actId="20577"/>
        <pc:sldMkLst>
          <pc:docMk/>
          <pc:sldMk cId="1854702643" sldId="761"/>
        </pc:sldMkLst>
      </pc:sldChg>
      <pc:sldChg chg="addSp delSp modSp new mod setBg">
        <pc:chgData name="Damian Gordon" userId="796278f3-970d-4a3b-8137-dc597a054133" providerId="ADAL" clId="{7CCB2453-B988-4C8A-BC5C-4BF3F9838CCC}" dt="2025-02-13T00:56:06.813" v="529" actId="20577"/>
        <pc:sldMkLst>
          <pc:docMk/>
          <pc:sldMk cId="805255204" sldId="762"/>
        </pc:sldMkLst>
      </pc:sldChg>
      <pc:sldChg chg="new del">
        <pc:chgData name="Damian Gordon" userId="796278f3-970d-4a3b-8137-dc597a054133" providerId="ADAL" clId="{7CCB2453-B988-4C8A-BC5C-4BF3F9838CCC}" dt="2025-02-12T23:42:26.852" v="366" actId="47"/>
        <pc:sldMkLst>
          <pc:docMk/>
          <pc:sldMk cId="3896452509" sldId="763"/>
        </pc:sldMkLst>
      </pc:sldChg>
      <pc:sldChg chg="addSp delSp modSp new mod modMedia setBg">
        <pc:chgData name="Damian Gordon" userId="796278f3-970d-4a3b-8137-dc597a054133" providerId="ADAL" clId="{7CCB2453-B988-4C8A-BC5C-4BF3F9838CCC}" dt="2025-02-12T23:41:28.752" v="365" actId="14100"/>
        <pc:sldMkLst>
          <pc:docMk/>
          <pc:sldMk cId="20019602" sldId="764"/>
        </pc:sldMkLst>
      </pc:sldChg>
      <pc:sldChg chg="addSp delSp modSp new mod ord">
        <pc:chgData name="Damian Gordon" userId="796278f3-970d-4a3b-8137-dc597a054133" providerId="ADAL" clId="{7CCB2453-B988-4C8A-BC5C-4BF3F9838CCC}" dt="2025-02-13T21:14:41.665" v="1801" actId="1076"/>
        <pc:sldMkLst>
          <pc:docMk/>
          <pc:sldMk cId="1200048685" sldId="765"/>
        </pc:sldMkLst>
      </pc:sldChg>
      <pc:sldChg chg="addSp delSp modSp add mod setBg delDesignElem">
        <pc:chgData name="Damian Gordon" userId="796278f3-970d-4a3b-8137-dc597a054133" providerId="ADAL" clId="{7CCB2453-B988-4C8A-BC5C-4BF3F9838CCC}" dt="2025-02-13T00:56:01.419" v="527" actId="20577"/>
        <pc:sldMkLst>
          <pc:docMk/>
          <pc:sldMk cId="1430998324" sldId="766"/>
        </pc:sldMkLst>
      </pc:sldChg>
      <pc:sldChg chg="addSp delSp modSp new del mod setBg">
        <pc:chgData name="Damian Gordon" userId="796278f3-970d-4a3b-8137-dc597a054133" providerId="ADAL" clId="{7CCB2453-B988-4C8A-BC5C-4BF3F9838CCC}" dt="2025-02-12T23:52:21.871" v="422" actId="47"/>
        <pc:sldMkLst>
          <pc:docMk/>
          <pc:sldMk cId="3846207099" sldId="767"/>
        </pc:sldMkLst>
      </pc:sldChg>
      <pc:sldChg chg="addSp delSp modSp new mod ord modNotesTx">
        <pc:chgData name="Damian Gordon" userId="796278f3-970d-4a3b-8137-dc597a054133" providerId="ADAL" clId="{7CCB2453-B988-4C8A-BC5C-4BF3F9838CCC}" dt="2025-02-13T12:00:54.245" v="804" actId="20577"/>
        <pc:sldMkLst>
          <pc:docMk/>
          <pc:sldMk cId="1632879836" sldId="768"/>
        </pc:sldMkLst>
      </pc:sldChg>
      <pc:sldChg chg="addSp modSp new mod setBg modNotesTx">
        <pc:chgData name="Damian Gordon" userId="796278f3-970d-4a3b-8137-dc597a054133" providerId="ADAL" clId="{7CCB2453-B988-4C8A-BC5C-4BF3F9838CCC}" dt="2025-02-13T00:01:27.774" v="457" actId="20577"/>
        <pc:sldMkLst>
          <pc:docMk/>
          <pc:sldMk cId="1297215937" sldId="769"/>
        </pc:sldMkLst>
      </pc:sldChg>
      <pc:sldChg chg="addSp modSp new modNotesTx">
        <pc:chgData name="Damian Gordon" userId="796278f3-970d-4a3b-8137-dc597a054133" providerId="ADAL" clId="{7CCB2453-B988-4C8A-BC5C-4BF3F9838CCC}" dt="2025-02-13T00:00:23.161" v="453" actId="20577"/>
        <pc:sldMkLst>
          <pc:docMk/>
          <pc:sldMk cId="3646861843" sldId="770"/>
        </pc:sldMkLst>
      </pc:sldChg>
      <pc:sldChg chg="addSp modSp add mod setBg">
        <pc:chgData name="Damian Gordon" userId="796278f3-970d-4a3b-8137-dc597a054133" providerId="ADAL" clId="{7CCB2453-B988-4C8A-BC5C-4BF3F9838CCC}" dt="2025-02-13T20:22:19.232" v="1705" actId="26606"/>
        <pc:sldMkLst>
          <pc:docMk/>
          <pc:sldMk cId="382703640" sldId="771"/>
        </pc:sldMkLst>
      </pc:sldChg>
      <pc:sldChg chg="addSp delSp modSp add mod ord setBg">
        <pc:chgData name="Damian Gordon" userId="796278f3-970d-4a3b-8137-dc597a054133" providerId="ADAL" clId="{7CCB2453-B988-4C8A-BC5C-4BF3F9838CCC}" dt="2025-02-13T00:59:47.633" v="567" actId="26606"/>
        <pc:sldMkLst>
          <pc:docMk/>
          <pc:sldMk cId="1521273238" sldId="772"/>
        </pc:sldMkLst>
      </pc:sldChg>
      <pc:sldChg chg="addSp delSp modSp new mod setBg">
        <pc:chgData name="Damian Gordon" userId="796278f3-970d-4a3b-8137-dc597a054133" providerId="ADAL" clId="{7CCB2453-B988-4C8A-BC5C-4BF3F9838CCC}" dt="2025-02-13T00:02:46.143" v="477" actId="26606"/>
        <pc:sldMkLst>
          <pc:docMk/>
          <pc:sldMk cId="2066693633" sldId="773"/>
        </pc:sldMkLst>
      </pc:sldChg>
      <pc:sldChg chg="addSp modSp new mod">
        <pc:chgData name="Damian Gordon" userId="796278f3-970d-4a3b-8137-dc597a054133" providerId="ADAL" clId="{7CCB2453-B988-4C8A-BC5C-4BF3F9838CCC}" dt="2025-02-13T01:23:11.498" v="790" actId="1076"/>
        <pc:sldMkLst>
          <pc:docMk/>
          <pc:sldMk cId="366492619" sldId="774"/>
        </pc:sldMkLst>
      </pc:sldChg>
      <pc:sldChg chg="addSp delSp modSp new mod setBg">
        <pc:chgData name="Damian Gordon" userId="796278f3-970d-4a3b-8137-dc597a054133" providerId="ADAL" clId="{7CCB2453-B988-4C8A-BC5C-4BF3F9838CCC}" dt="2025-02-13T01:12:00.332" v="725" actId="1076"/>
        <pc:sldMkLst>
          <pc:docMk/>
          <pc:sldMk cId="3443675200" sldId="775"/>
        </pc:sldMkLst>
      </pc:sldChg>
      <pc:sldChg chg="addSp delSp modSp add mod">
        <pc:chgData name="Damian Gordon" userId="796278f3-970d-4a3b-8137-dc597a054133" providerId="ADAL" clId="{7CCB2453-B988-4C8A-BC5C-4BF3F9838CCC}" dt="2025-02-13T21:28:30.015" v="1892" actId="1076"/>
        <pc:sldMkLst>
          <pc:docMk/>
          <pc:sldMk cId="2738204639" sldId="776"/>
        </pc:sldMkLst>
      </pc:sldChg>
      <pc:sldChg chg="add del">
        <pc:chgData name="Damian Gordon" userId="796278f3-970d-4a3b-8137-dc597a054133" providerId="ADAL" clId="{7CCB2453-B988-4C8A-BC5C-4BF3F9838CCC}" dt="2025-02-13T13:39:47.877" v="1174" actId="47"/>
        <pc:sldMkLst>
          <pc:docMk/>
          <pc:sldMk cId="4167163047" sldId="776"/>
        </pc:sldMkLst>
      </pc:sldChg>
      <pc:sldChg chg="addSp delSp modSp add mod">
        <pc:chgData name="Damian Gordon" userId="796278f3-970d-4a3b-8137-dc597a054133" providerId="ADAL" clId="{7CCB2453-B988-4C8A-BC5C-4BF3F9838CCC}" dt="2025-02-13T21:28:33.148" v="1893"/>
        <pc:sldMkLst>
          <pc:docMk/>
          <pc:sldMk cId="403413178" sldId="777"/>
        </pc:sldMkLst>
      </pc:sldChg>
      <pc:sldChg chg="addSp modSp add mod">
        <pc:chgData name="Damian Gordon" userId="796278f3-970d-4a3b-8137-dc597a054133" providerId="ADAL" clId="{7CCB2453-B988-4C8A-BC5C-4BF3F9838CCC}" dt="2025-02-13T21:28:34.658" v="1894"/>
        <pc:sldMkLst>
          <pc:docMk/>
          <pc:sldMk cId="293012773" sldId="778"/>
        </pc:sldMkLst>
      </pc:sldChg>
      <pc:sldChg chg="addSp modSp add mod">
        <pc:chgData name="Damian Gordon" userId="796278f3-970d-4a3b-8137-dc597a054133" providerId="ADAL" clId="{7CCB2453-B988-4C8A-BC5C-4BF3F9838CCC}" dt="2025-02-13T21:28:36.054" v="1895"/>
        <pc:sldMkLst>
          <pc:docMk/>
          <pc:sldMk cId="1196760950" sldId="779"/>
        </pc:sldMkLst>
      </pc:sldChg>
      <pc:sldChg chg="delSp modSp add mod ord setBg delDesignElem">
        <pc:chgData name="Damian Gordon" userId="796278f3-970d-4a3b-8137-dc597a054133" providerId="ADAL" clId="{7CCB2453-B988-4C8A-BC5C-4BF3F9838CCC}" dt="2025-02-13T16:24:31.871" v="1650"/>
        <pc:sldMkLst>
          <pc:docMk/>
          <pc:sldMk cId="2352174187" sldId="780"/>
        </pc:sldMkLst>
        <pc:spChg chg="mod">
          <ac:chgData name="Damian Gordon" userId="796278f3-970d-4a3b-8137-dc597a054133" providerId="ADAL" clId="{7CCB2453-B988-4C8A-BC5C-4BF3F9838CCC}" dt="2025-02-13T16:24:24.546" v="1648" actId="20577"/>
          <ac:spMkLst>
            <pc:docMk/>
            <pc:sldMk cId="2352174187" sldId="780"/>
            <ac:spMk id="3" creationId="{29FA413F-16FC-6A87-2761-DCCB1ADE917B}"/>
          </ac:spMkLst>
        </pc:spChg>
      </pc:sldChg>
      <pc:sldChg chg="addSp delSp modSp new mod setBg">
        <pc:chgData name="Damian Gordon" userId="796278f3-970d-4a3b-8137-dc597a054133" providerId="ADAL" clId="{7CCB2453-B988-4C8A-BC5C-4BF3F9838CCC}" dt="2025-02-13T20:18:56.696" v="1694"/>
        <pc:sldMkLst>
          <pc:docMk/>
          <pc:sldMk cId="3012014138" sldId="781"/>
        </pc:sldMkLst>
      </pc:sldChg>
      <pc:sldChg chg="addSp modSp add mod setBg">
        <pc:chgData name="Damian Gordon" userId="796278f3-970d-4a3b-8137-dc597a054133" providerId="ADAL" clId="{7CCB2453-B988-4C8A-BC5C-4BF3F9838CCC}" dt="2025-02-13T20:18:47.025" v="1692" actId="1076"/>
        <pc:sldMkLst>
          <pc:docMk/>
          <pc:sldMk cId="2347686841" sldId="782"/>
        </pc:sldMkLst>
      </pc:sldChg>
      <pc:sldChg chg="addSp modSp add setBg">
        <pc:chgData name="Damian Gordon" userId="796278f3-970d-4a3b-8137-dc597a054133" providerId="ADAL" clId="{7CCB2453-B988-4C8A-BC5C-4BF3F9838CCC}" dt="2025-02-13T20:18:52.923" v="1693"/>
        <pc:sldMkLst>
          <pc:docMk/>
          <pc:sldMk cId="3004427231" sldId="783"/>
        </pc:sldMkLst>
      </pc:sldChg>
      <pc:sldChg chg="addSp delSp modSp new mod setBg">
        <pc:chgData name="Damian Gordon" userId="796278f3-970d-4a3b-8137-dc597a054133" providerId="ADAL" clId="{7CCB2453-B988-4C8A-BC5C-4BF3F9838CCC}" dt="2025-02-13T20:40:14.681" v="1762" actId="26606"/>
        <pc:sldMkLst>
          <pc:docMk/>
          <pc:sldMk cId="2675863467" sldId="784"/>
        </pc:sldMkLst>
      </pc:sldChg>
      <pc:sldChg chg="addSp modSp new ord modNotesTx">
        <pc:chgData name="Damian Gordon" userId="796278f3-970d-4a3b-8137-dc597a054133" providerId="ADAL" clId="{7CCB2453-B988-4C8A-BC5C-4BF3F9838CCC}" dt="2025-02-13T21:56:33.384" v="1910"/>
        <pc:sldMkLst>
          <pc:docMk/>
          <pc:sldMk cId="1948380531" sldId="785"/>
        </pc:sldMkLst>
      </pc:sldChg>
      <pc:sldChg chg="addSp delSp modSp new mod">
        <pc:chgData name="Damian Gordon" userId="796278f3-970d-4a3b-8137-dc597a054133" providerId="ADAL" clId="{7CCB2453-B988-4C8A-BC5C-4BF3F9838CCC}" dt="2025-02-13T20:39:14.629" v="1760" actId="1036"/>
        <pc:sldMkLst>
          <pc:docMk/>
          <pc:sldMk cId="2625053115" sldId="786"/>
        </pc:sldMkLst>
      </pc:sldChg>
      <pc:sldChg chg="add del">
        <pc:chgData name="Damian Gordon" userId="796278f3-970d-4a3b-8137-dc597a054133" providerId="ADAL" clId="{7CCB2453-B988-4C8A-BC5C-4BF3F9838CCC}" dt="2025-02-13T21:14:20.910" v="1794" actId="47"/>
        <pc:sldMkLst>
          <pc:docMk/>
          <pc:sldMk cId="633651012" sldId="787"/>
        </pc:sldMkLst>
      </pc:sldChg>
      <pc:sldChg chg="addSp delSp modSp add mod">
        <pc:chgData name="Damian Gordon" userId="796278f3-970d-4a3b-8137-dc597a054133" providerId="ADAL" clId="{7CCB2453-B988-4C8A-BC5C-4BF3F9838CCC}" dt="2025-02-13T21:18:12.296" v="1845" actId="1076"/>
        <pc:sldMkLst>
          <pc:docMk/>
          <pc:sldMk cId="2539994942" sldId="787"/>
        </pc:sldMkLst>
      </pc:sldChg>
      <pc:sldChg chg="delSp modSp add mod">
        <pc:chgData name="Damian Gordon" userId="796278f3-970d-4a3b-8137-dc597a054133" providerId="ADAL" clId="{7CCB2453-B988-4C8A-BC5C-4BF3F9838CCC}" dt="2025-02-13T21:19:24.401" v="1857" actId="113"/>
        <pc:sldMkLst>
          <pc:docMk/>
          <pc:sldMk cId="1329249865" sldId="788"/>
        </pc:sldMkLst>
      </pc:sldChg>
      <pc:sldChg chg="modSp add mod">
        <pc:chgData name="Damian Gordon" userId="796278f3-970d-4a3b-8137-dc597a054133" providerId="ADAL" clId="{7CCB2453-B988-4C8A-BC5C-4BF3F9838CCC}" dt="2025-02-13T21:20:33.827" v="1865" actId="27636"/>
        <pc:sldMkLst>
          <pc:docMk/>
          <pc:sldMk cId="3568119990" sldId="789"/>
        </pc:sldMkLst>
      </pc:sldChg>
      <pc:sldChg chg="modSp add mod">
        <pc:chgData name="Damian Gordon" userId="796278f3-970d-4a3b-8137-dc597a054133" providerId="ADAL" clId="{7CCB2453-B988-4C8A-BC5C-4BF3F9838CCC}" dt="2025-02-13T21:21:29.125" v="1870"/>
        <pc:sldMkLst>
          <pc:docMk/>
          <pc:sldMk cId="2487440206" sldId="790"/>
        </pc:sldMkLst>
      </pc:sldChg>
      <pc:sldChg chg="add">
        <pc:chgData name="Damian Gordon" userId="796278f3-970d-4a3b-8137-dc597a054133" providerId="ADAL" clId="{7CCB2453-B988-4C8A-BC5C-4BF3F9838CCC}" dt="2025-02-13T21:30:31.062" v="1896"/>
        <pc:sldMkLst>
          <pc:docMk/>
          <pc:sldMk cId="556087311" sldId="791"/>
        </pc:sldMkLst>
      </pc:sldChg>
      <pc:sldChg chg="add">
        <pc:chgData name="Damian Gordon" userId="796278f3-970d-4a3b-8137-dc597a054133" providerId="ADAL" clId="{7CCB2453-B988-4C8A-BC5C-4BF3F9838CCC}" dt="2025-02-13T21:30:31.062" v="1896"/>
        <pc:sldMkLst>
          <pc:docMk/>
          <pc:sldMk cId="1155638921" sldId="792"/>
        </pc:sldMkLst>
      </pc:sldChg>
      <pc:sldChg chg="add">
        <pc:chgData name="Damian Gordon" userId="796278f3-970d-4a3b-8137-dc597a054133" providerId="ADAL" clId="{7CCB2453-B988-4C8A-BC5C-4BF3F9838CCC}" dt="2025-02-13T21:30:31.062" v="1896"/>
        <pc:sldMkLst>
          <pc:docMk/>
          <pc:sldMk cId="344089410" sldId="793"/>
        </pc:sldMkLst>
      </pc:sldChg>
      <pc:sldChg chg="add">
        <pc:chgData name="Damian Gordon" userId="796278f3-970d-4a3b-8137-dc597a054133" providerId="ADAL" clId="{7CCB2453-B988-4C8A-BC5C-4BF3F9838CCC}" dt="2025-02-13T21:30:31.062" v="1896"/>
        <pc:sldMkLst>
          <pc:docMk/>
          <pc:sldMk cId="231224713" sldId="794"/>
        </pc:sldMkLst>
      </pc:sldChg>
      <pc:sldChg chg="add">
        <pc:chgData name="Damian Gordon" userId="796278f3-970d-4a3b-8137-dc597a054133" providerId="ADAL" clId="{7CCB2453-B988-4C8A-BC5C-4BF3F9838CCC}" dt="2025-02-13T21:30:31.062" v="1896"/>
        <pc:sldMkLst>
          <pc:docMk/>
          <pc:sldMk cId="2752975132" sldId="795"/>
        </pc:sldMkLst>
      </pc:sldChg>
      <pc:sldChg chg="add">
        <pc:chgData name="Damian Gordon" userId="796278f3-970d-4a3b-8137-dc597a054133" providerId="ADAL" clId="{7CCB2453-B988-4C8A-BC5C-4BF3F9838CCC}" dt="2025-02-13T21:30:31.062" v="1896"/>
        <pc:sldMkLst>
          <pc:docMk/>
          <pc:sldMk cId="2785045463" sldId="796"/>
        </pc:sldMkLst>
      </pc:sldChg>
      <pc:sldChg chg="add">
        <pc:chgData name="Damian Gordon" userId="796278f3-970d-4a3b-8137-dc597a054133" providerId="ADAL" clId="{7CCB2453-B988-4C8A-BC5C-4BF3F9838CCC}" dt="2025-02-13T21:30:31.062" v="1896"/>
        <pc:sldMkLst>
          <pc:docMk/>
          <pc:sldMk cId="974238216" sldId="797"/>
        </pc:sldMkLst>
      </pc:sldChg>
      <pc:sldChg chg="modSp add mod">
        <pc:chgData name="Damian Gordon" userId="796278f3-970d-4a3b-8137-dc597a054133" providerId="ADAL" clId="{7CCB2453-B988-4C8A-BC5C-4BF3F9838CCC}" dt="2025-02-13T21:31:04.800" v="1900" actId="20577"/>
        <pc:sldMkLst>
          <pc:docMk/>
          <pc:sldMk cId="1590361451" sldId="798"/>
        </pc:sldMkLst>
      </pc:sldChg>
      <pc:sldChg chg="addSp delSp modSp new mod setBg">
        <pc:chgData name="Damian Gordon" userId="796278f3-970d-4a3b-8137-dc597a054133" providerId="ADAL" clId="{7CCB2453-B988-4C8A-BC5C-4BF3F9838CCC}" dt="2025-02-13T21:59:05.874" v="2021" actId="1076"/>
        <pc:sldMkLst>
          <pc:docMk/>
          <pc:sldMk cId="3301536886" sldId="799"/>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docChgLst>
    <pc:chgData name="Damian Gordon" userId="796278f3-970d-4a3b-8137-dc597a054133" providerId="ADAL" clId="{B02DC808-18BA-42CA-BB83-A35DC28F7966}"/>
    <pc:docChg chg="undo custSel addSld delSld modSld sldOrd">
      <pc:chgData name="Damian Gordon" userId="796278f3-970d-4a3b-8137-dc597a054133" providerId="ADAL" clId="{B02DC808-18BA-42CA-BB83-A35DC28F7966}" dt="2025-02-07T01:10:18.436" v="2096" actId="403"/>
      <pc:docMkLst>
        <pc:docMk/>
      </pc:docMkLst>
      <pc:sldChg chg="addSp delSp modSp mod">
        <pc:chgData name="Damian Gordon" userId="796278f3-970d-4a3b-8137-dc597a054133" providerId="ADAL" clId="{B02DC808-18BA-42CA-BB83-A35DC28F7966}" dt="2025-02-06T21:23:20.003" v="905" actId="22"/>
        <pc:sldMkLst>
          <pc:docMk/>
          <pc:sldMk cId="1941464876" sldId="256"/>
        </pc:sldMkLst>
        <pc:spChg chg="mod">
          <ac:chgData name="Damian Gordon" userId="796278f3-970d-4a3b-8137-dc597a054133" providerId="ADAL" clId="{B02DC808-18BA-42CA-BB83-A35DC28F7966}" dt="2025-02-05T15:59:47.849" v="18" actId="20577"/>
          <ac:spMkLst>
            <pc:docMk/>
            <pc:sldMk cId="1941464876" sldId="256"/>
            <ac:spMk id="2" creationId="{2AFAF802-1FD5-1E70-940A-2DF641692805}"/>
          </ac:spMkLst>
        </pc:spChg>
      </pc:sldChg>
      <pc:sldChg chg="addSp modSp mod setBg">
        <pc:chgData name="Damian Gordon" userId="796278f3-970d-4a3b-8137-dc597a054133" providerId="ADAL" clId="{B02DC808-18BA-42CA-BB83-A35DC28F7966}" dt="2025-02-05T16:25:18.014" v="509" actId="403"/>
        <pc:sldMkLst>
          <pc:docMk/>
          <pc:sldMk cId="321388942" sldId="259"/>
        </pc:sldMkLst>
      </pc:sldChg>
      <pc:sldChg chg="add del">
        <pc:chgData name="Damian Gordon" userId="796278f3-970d-4a3b-8137-dc597a054133" providerId="ADAL" clId="{B02DC808-18BA-42CA-BB83-A35DC28F7966}" dt="2025-02-02T23:23:31.732" v="2"/>
        <pc:sldMkLst>
          <pc:docMk/>
          <pc:sldMk cId="0" sldId="265"/>
        </pc:sldMkLst>
      </pc:sldChg>
      <pc:sldChg chg="del">
        <pc:chgData name="Damian Gordon" userId="796278f3-970d-4a3b-8137-dc597a054133" providerId="ADAL" clId="{B02DC808-18BA-42CA-BB83-A35DC28F7966}" dt="2025-02-05T16:38:56.414" v="593" actId="47"/>
        <pc:sldMkLst>
          <pc:docMk/>
          <pc:sldMk cId="2698957122" sldId="315"/>
        </pc:sldMkLst>
      </pc:sldChg>
      <pc:sldChg chg="del">
        <pc:chgData name="Damian Gordon" userId="796278f3-970d-4a3b-8137-dc597a054133" providerId="ADAL" clId="{B02DC808-18BA-42CA-BB83-A35DC28F7966}" dt="2025-02-05T16:38:56.414" v="593" actId="47"/>
        <pc:sldMkLst>
          <pc:docMk/>
          <pc:sldMk cId="2692037909" sldId="316"/>
        </pc:sldMkLst>
      </pc:sldChg>
      <pc:sldChg chg="del">
        <pc:chgData name="Damian Gordon" userId="796278f3-970d-4a3b-8137-dc597a054133" providerId="ADAL" clId="{B02DC808-18BA-42CA-BB83-A35DC28F7966}" dt="2025-02-05T16:38:56.414" v="593" actId="47"/>
        <pc:sldMkLst>
          <pc:docMk/>
          <pc:sldMk cId="1725129782" sldId="326"/>
        </pc:sldMkLst>
      </pc:sldChg>
      <pc:sldChg chg="del">
        <pc:chgData name="Damian Gordon" userId="796278f3-970d-4a3b-8137-dc597a054133" providerId="ADAL" clId="{B02DC808-18BA-42CA-BB83-A35DC28F7966}" dt="2025-02-05T16:38:56.414" v="593" actId="47"/>
        <pc:sldMkLst>
          <pc:docMk/>
          <pc:sldMk cId="918911296" sldId="327"/>
        </pc:sldMkLst>
      </pc:sldChg>
      <pc:sldChg chg="add del">
        <pc:chgData name="Damian Gordon" userId="796278f3-970d-4a3b-8137-dc597a054133" providerId="ADAL" clId="{B02DC808-18BA-42CA-BB83-A35DC28F7966}" dt="2025-02-02T23:23:31.732" v="2"/>
        <pc:sldMkLst>
          <pc:docMk/>
          <pc:sldMk cId="0" sldId="352"/>
        </pc:sldMkLst>
      </pc:sldChg>
      <pc:sldChg chg="add del">
        <pc:chgData name="Damian Gordon" userId="796278f3-970d-4a3b-8137-dc597a054133" providerId="ADAL" clId="{B02DC808-18BA-42CA-BB83-A35DC28F7966}" dt="2025-02-02T23:23:31.732" v="2"/>
        <pc:sldMkLst>
          <pc:docMk/>
          <pc:sldMk cId="0" sldId="357"/>
        </pc:sldMkLst>
      </pc:sldChg>
      <pc:sldChg chg="add del setBg">
        <pc:chgData name="Damian Gordon" userId="796278f3-970d-4a3b-8137-dc597a054133" providerId="ADAL" clId="{B02DC808-18BA-42CA-BB83-A35DC28F7966}" dt="2025-02-02T23:23:55.998" v="4"/>
        <pc:sldMkLst>
          <pc:docMk/>
          <pc:sldMk cId="0" sldId="364"/>
        </pc:sldMkLst>
      </pc:sldChg>
      <pc:sldChg chg="add del setBg">
        <pc:chgData name="Damian Gordon" userId="796278f3-970d-4a3b-8137-dc597a054133" providerId="ADAL" clId="{B02DC808-18BA-42CA-BB83-A35DC28F7966}" dt="2025-02-02T23:23:55.998" v="4"/>
        <pc:sldMkLst>
          <pc:docMk/>
          <pc:sldMk cId="0" sldId="365"/>
        </pc:sldMkLst>
      </pc:sldChg>
      <pc:sldChg chg="add del setBg">
        <pc:chgData name="Damian Gordon" userId="796278f3-970d-4a3b-8137-dc597a054133" providerId="ADAL" clId="{B02DC808-18BA-42CA-BB83-A35DC28F7966}" dt="2025-02-02T23:23:55.998" v="4"/>
        <pc:sldMkLst>
          <pc:docMk/>
          <pc:sldMk cId="0" sldId="367"/>
        </pc:sldMkLst>
      </pc:sldChg>
      <pc:sldChg chg="add del setBg">
        <pc:chgData name="Damian Gordon" userId="796278f3-970d-4a3b-8137-dc597a054133" providerId="ADAL" clId="{B02DC808-18BA-42CA-BB83-A35DC28F7966}" dt="2025-02-02T23:23:55.998" v="4"/>
        <pc:sldMkLst>
          <pc:docMk/>
          <pc:sldMk cId="0" sldId="368"/>
        </pc:sldMkLst>
      </pc:sldChg>
      <pc:sldChg chg="add del setBg">
        <pc:chgData name="Damian Gordon" userId="796278f3-970d-4a3b-8137-dc597a054133" providerId="ADAL" clId="{B02DC808-18BA-42CA-BB83-A35DC28F7966}" dt="2025-02-02T23:23:55.998" v="4"/>
        <pc:sldMkLst>
          <pc:docMk/>
          <pc:sldMk cId="0" sldId="369"/>
        </pc:sldMkLst>
      </pc:sldChg>
      <pc:sldChg chg="add del setBg">
        <pc:chgData name="Damian Gordon" userId="796278f3-970d-4a3b-8137-dc597a054133" providerId="ADAL" clId="{B02DC808-18BA-42CA-BB83-A35DC28F7966}" dt="2025-02-02T23:23:55.998" v="4"/>
        <pc:sldMkLst>
          <pc:docMk/>
          <pc:sldMk cId="0" sldId="371"/>
        </pc:sldMkLst>
      </pc:sldChg>
      <pc:sldChg chg="add del setBg">
        <pc:chgData name="Damian Gordon" userId="796278f3-970d-4a3b-8137-dc597a054133" providerId="ADAL" clId="{B02DC808-18BA-42CA-BB83-A35DC28F7966}" dt="2025-02-02T23:23:55.998" v="4"/>
        <pc:sldMkLst>
          <pc:docMk/>
          <pc:sldMk cId="0" sldId="375"/>
        </pc:sldMkLst>
      </pc:sldChg>
      <pc:sldChg chg="add del setBg">
        <pc:chgData name="Damian Gordon" userId="796278f3-970d-4a3b-8137-dc597a054133" providerId="ADAL" clId="{B02DC808-18BA-42CA-BB83-A35DC28F7966}" dt="2025-02-02T23:23:55.998" v="4"/>
        <pc:sldMkLst>
          <pc:docMk/>
          <pc:sldMk cId="0" sldId="376"/>
        </pc:sldMkLst>
      </pc:sldChg>
      <pc:sldChg chg="add del setBg">
        <pc:chgData name="Damian Gordon" userId="796278f3-970d-4a3b-8137-dc597a054133" providerId="ADAL" clId="{B02DC808-18BA-42CA-BB83-A35DC28F7966}" dt="2025-02-02T23:23:40.498" v="3"/>
        <pc:sldMkLst>
          <pc:docMk/>
          <pc:sldMk cId="0" sldId="379"/>
        </pc:sldMkLst>
      </pc:sldChg>
      <pc:sldChg chg="add del setBg">
        <pc:chgData name="Damian Gordon" userId="796278f3-970d-4a3b-8137-dc597a054133" providerId="ADAL" clId="{B02DC808-18BA-42CA-BB83-A35DC28F7966}" dt="2025-02-02T23:23:55.998" v="4"/>
        <pc:sldMkLst>
          <pc:docMk/>
          <pc:sldMk cId="0" sldId="380"/>
        </pc:sldMkLst>
      </pc:sldChg>
      <pc:sldChg chg="add del setBg">
        <pc:chgData name="Damian Gordon" userId="796278f3-970d-4a3b-8137-dc597a054133" providerId="ADAL" clId="{B02DC808-18BA-42CA-BB83-A35DC28F7966}" dt="2025-02-02T23:23:55.998" v="4"/>
        <pc:sldMkLst>
          <pc:docMk/>
          <pc:sldMk cId="0" sldId="381"/>
        </pc:sldMkLst>
      </pc:sldChg>
      <pc:sldChg chg="add del setBg">
        <pc:chgData name="Damian Gordon" userId="796278f3-970d-4a3b-8137-dc597a054133" providerId="ADAL" clId="{B02DC808-18BA-42CA-BB83-A35DC28F7966}" dt="2025-02-02T23:23:55.998" v="4"/>
        <pc:sldMkLst>
          <pc:docMk/>
          <pc:sldMk cId="0" sldId="382"/>
        </pc:sldMkLst>
      </pc:sldChg>
      <pc:sldChg chg="add del setBg">
        <pc:chgData name="Damian Gordon" userId="796278f3-970d-4a3b-8137-dc597a054133" providerId="ADAL" clId="{B02DC808-18BA-42CA-BB83-A35DC28F7966}" dt="2025-02-02T23:23:55.998" v="4"/>
        <pc:sldMkLst>
          <pc:docMk/>
          <pc:sldMk cId="0" sldId="383"/>
        </pc:sldMkLst>
      </pc:sldChg>
      <pc:sldChg chg="add del setBg">
        <pc:chgData name="Damian Gordon" userId="796278f3-970d-4a3b-8137-dc597a054133" providerId="ADAL" clId="{B02DC808-18BA-42CA-BB83-A35DC28F7966}" dt="2025-02-02T23:23:55.998" v="4"/>
        <pc:sldMkLst>
          <pc:docMk/>
          <pc:sldMk cId="0" sldId="384"/>
        </pc:sldMkLst>
      </pc:sldChg>
      <pc:sldChg chg="add del setBg">
        <pc:chgData name="Damian Gordon" userId="796278f3-970d-4a3b-8137-dc597a054133" providerId="ADAL" clId="{B02DC808-18BA-42CA-BB83-A35DC28F7966}" dt="2025-02-02T23:23:55.998" v="4"/>
        <pc:sldMkLst>
          <pc:docMk/>
          <pc:sldMk cId="0" sldId="385"/>
        </pc:sldMkLst>
      </pc:sldChg>
      <pc:sldChg chg="add del setBg">
        <pc:chgData name="Damian Gordon" userId="796278f3-970d-4a3b-8137-dc597a054133" providerId="ADAL" clId="{B02DC808-18BA-42CA-BB83-A35DC28F7966}" dt="2025-02-02T23:23:55.998" v="4"/>
        <pc:sldMkLst>
          <pc:docMk/>
          <pc:sldMk cId="0" sldId="386"/>
        </pc:sldMkLst>
      </pc:sldChg>
      <pc:sldChg chg="add del setBg">
        <pc:chgData name="Damian Gordon" userId="796278f3-970d-4a3b-8137-dc597a054133" providerId="ADAL" clId="{B02DC808-18BA-42CA-BB83-A35DC28F7966}" dt="2025-02-02T23:23:55.998" v="4"/>
        <pc:sldMkLst>
          <pc:docMk/>
          <pc:sldMk cId="0" sldId="387"/>
        </pc:sldMkLst>
      </pc:sldChg>
      <pc:sldChg chg="add del setBg">
        <pc:chgData name="Damian Gordon" userId="796278f3-970d-4a3b-8137-dc597a054133" providerId="ADAL" clId="{B02DC808-18BA-42CA-BB83-A35DC28F7966}" dt="2025-02-02T23:23:55.998" v="4"/>
        <pc:sldMkLst>
          <pc:docMk/>
          <pc:sldMk cId="0" sldId="388"/>
        </pc:sldMkLst>
      </pc:sldChg>
      <pc:sldChg chg="add del setBg">
        <pc:chgData name="Damian Gordon" userId="796278f3-970d-4a3b-8137-dc597a054133" providerId="ADAL" clId="{B02DC808-18BA-42CA-BB83-A35DC28F7966}" dt="2025-02-02T23:23:55.998" v="4"/>
        <pc:sldMkLst>
          <pc:docMk/>
          <pc:sldMk cId="0" sldId="389"/>
        </pc:sldMkLst>
      </pc:sldChg>
      <pc:sldChg chg="add del">
        <pc:chgData name="Damian Gordon" userId="796278f3-970d-4a3b-8137-dc597a054133" providerId="ADAL" clId="{B02DC808-18BA-42CA-BB83-A35DC28F7966}" dt="2025-02-02T23:23:31.732" v="2"/>
        <pc:sldMkLst>
          <pc:docMk/>
          <pc:sldMk cId="0" sldId="390"/>
        </pc:sldMkLst>
      </pc:sldChg>
      <pc:sldChg chg="add del setBg">
        <pc:chgData name="Damian Gordon" userId="796278f3-970d-4a3b-8137-dc597a054133" providerId="ADAL" clId="{B02DC808-18BA-42CA-BB83-A35DC28F7966}" dt="2025-02-02T23:23:55.998" v="4"/>
        <pc:sldMkLst>
          <pc:docMk/>
          <pc:sldMk cId="0" sldId="391"/>
        </pc:sldMkLst>
      </pc:sldChg>
      <pc:sldChg chg="add del setBg">
        <pc:chgData name="Damian Gordon" userId="796278f3-970d-4a3b-8137-dc597a054133" providerId="ADAL" clId="{B02DC808-18BA-42CA-BB83-A35DC28F7966}" dt="2025-02-02T23:23:55.998" v="4"/>
        <pc:sldMkLst>
          <pc:docMk/>
          <pc:sldMk cId="0" sldId="392"/>
        </pc:sldMkLst>
      </pc:sldChg>
      <pc:sldChg chg="add del setBg">
        <pc:chgData name="Damian Gordon" userId="796278f3-970d-4a3b-8137-dc597a054133" providerId="ADAL" clId="{B02DC808-18BA-42CA-BB83-A35DC28F7966}" dt="2025-02-02T23:23:55.998" v="4"/>
        <pc:sldMkLst>
          <pc:docMk/>
          <pc:sldMk cId="0" sldId="393"/>
        </pc:sldMkLst>
      </pc:sldChg>
      <pc:sldChg chg="add del setBg">
        <pc:chgData name="Damian Gordon" userId="796278f3-970d-4a3b-8137-dc597a054133" providerId="ADAL" clId="{B02DC808-18BA-42CA-BB83-A35DC28F7966}" dt="2025-02-02T23:23:55.998" v="4"/>
        <pc:sldMkLst>
          <pc:docMk/>
          <pc:sldMk cId="0" sldId="394"/>
        </pc:sldMkLst>
      </pc:sldChg>
      <pc:sldChg chg="del">
        <pc:chgData name="Damian Gordon" userId="796278f3-970d-4a3b-8137-dc597a054133" providerId="ADAL" clId="{B02DC808-18BA-42CA-BB83-A35DC28F7966}" dt="2025-02-05T16:38:56.414" v="593" actId="47"/>
        <pc:sldMkLst>
          <pc:docMk/>
          <pc:sldMk cId="1898965013" sldId="426"/>
        </pc:sldMkLst>
      </pc:sldChg>
      <pc:sldChg chg="ord">
        <pc:chgData name="Damian Gordon" userId="796278f3-970d-4a3b-8137-dc597a054133" providerId="ADAL" clId="{B02DC808-18BA-42CA-BB83-A35DC28F7966}" dt="2025-02-05T16:37:37.400" v="592"/>
        <pc:sldMkLst>
          <pc:docMk/>
          <pc:sldMk cId="154579201" sldId="662"/>
        </pc:sldMkLst>
      </pc:sldChg>
      <pc:sldChg chg="del">
        <pc:chgData name="Damian Gordon" userId="796278f3-970d-4a3b-8137-dc597a054133" providerId="ADAL" clId="{B02DC808-18BA-42CA-BB83-A35DC28F7966}" dt="2025-02-05T16:38:56.414" v="593" actId="47"/>
        <pc:sldMkLst>
          <pc:docMk/>
          <pc:sldMk cId="1245215892" sldId="663"/>
        </pc:sldMkLst>
      </pc:sldChg>
      <pc:sldChg chg="del">
        <pc:chgData name="Damian Gordon" userId="796278f3-970d-4a3b-8137-dc597a054133" providerId="ADAL" clId="{B02DC808-18BA-42CA-BB83-A35DC28F7966}" dt="2025-02-05T16:38:56.414" v="593" actId="47"/>
        <pc:sldMkLst>
          <pc:docMk/>
          <pc:sldMk cId="731414068" sldId="664"/>
        </pc:sldMkLst>
      </pc:sldChg>
      <pc:sldChg chg="del">
        <pc:chgData name="Damian Gordon" userId="796278f3-970d-4a3b-8137-dc597a054133" providerId="ADAL" clId="{B02DC808-18BA-42CA-BB83-A35DC28F7966}" dt="2025-02-05T16:38:56.414" v="593" actId="47"/>
        <pc:sldMkLst>
          <pc:docMk/>
          <pc:sldMk cId="1509869422" sldId="665"/>
        </pc:sldMkLst>
      </pc:sldChg>
      <pc:sldChg chg="del">
        <pc:chgData name="Damian Gordon" userId="796278f3-970d-4a3b-8137-dc597a054133" providerId="ADAL" clId="{B02DC808-18BA-42CA-BB83-A35DC28F7966}" dt="2025-02-05T16:38:56.414" v="593" actId="47"/>
        <pc:sldMkLst>
          <pc:docMk/>
          <pc:sldMk cId="2818247604" sldId="666"/>
        </pc:sldMkLst>
      </pc:sldChg>
      <pc:sldChg chg="del">
        <pc:chgData name="Damian Gordon" userId="796278f3-970d-4a3b-8137-dc597a054133" providerId="ADAL" clId="{B02DC808-18BA-42CA-BB83-A35DC28F7966}" dt="2025-02-05T16:38:56.414" v="593" actId="47"/>
        <pc:sldMkLst>
          <pc:docMk/>
          <pc:sldMk cId="4124248971" sldId="667"/>
        </pc:sldMkLst>
      </pc:sldChg>
      <pc:sldChg chg="del">
        <pc:chgData name="Damian Gordon" userId="796278f3-970d-4a3b-8137-dc597a054133" providerId="ADAL" clId="{B02DC808-18BA-42CA-BB83-A35DC28F7966}" dt="2025-02-05T16:38:56.414" v="593" actId="47"/>
        <pc:sldMkLst>
          <pc:docMk/>
          <pc:sldMk cId="3201619287" sldId="668"/>
        </pc:sldMkLst>
      </pc:sldChg>
      <pc:sldChg chg="del">
        <pc:chgData name="Damian Gordon" userId="796278f3-970d-4a3b-8137-dc597a054133" providerId="ADAL" clId="{B02DC808-18BA-42CA-BB83-A35DC28F7966}" dt="2025-02-05T16:06:03.161" v="23" actId="47"/>
        <pc:sldMkLst>
          <pc:docMk/>
          <pc:sldMk cId="2773212245" sldId="669"/>
        </pc:sldMkLst>
      </pc:sldChg>
      <pc:sldChg chg="del">
        <pc:chgData name="Damian Gordon" userId="796278f3-970d-4a3b-8137-dc597a054133" providerId="ADAL" clId="{B02DC808-18BA-42CA-BB83-A35DC28F7966}" dt="2025-02-05T16:38:56.414" v="593" actId="47"/>
        <pc:sldMkLst>
          <pc:docMk/>
          <pc:sldMk cId="716705958" sldId="670"/>
        </pc:sldMkLst>
      </pc:sldChg>
      <pc:sldChg chg="ord">
        <pc:chgData name="Damian Gordon" userId="796278f3-970d-4a3b-8137-dc597a054133" providerId="ADAL" clId="{B02DC808-18BA-42CA-BB83-A35DC28F7966}" dt="2025-02-05T16:36:24.939" v="590"/>
        <pc:sldMkLst>
          <pc:docMk/>
          <pc:sldMk cId="334930050" sldId="672"/>
        </pc:sldMkLst>
      </pc:sldChg>
      <pc:sldChg chg="del">
        <pc:chgData name="Damian Gordon" userId="796278f3-970d-4a3b-8137-dc597a054133" providerId="ADAL" clId="{B02DC808-18BA-42CA-BB83-A35DC28F7966}" dt="2025-02-05T16:06:04.135" v="24" actId="47"/>
        <pc:sldMkLst>
          <pc:docMk/>
          <pc:sldMk cId="3457037014" sldId="673"/>
        </pc:sldMkLst>
      </pc:sldChg>
      <pc:sldChg chg="addSp modSp mod setBg">
        <pc:chgData name="Damian Gordon" userId="796278f3-970d-4a3b-8137-dc597a054133" providerId="ADAL" clId="{B02DC808-18BA-42CA-BB83-A35DC28F7966}" dt="2025-02-05T16:14:23.724" v="146" actId="1036"/>
        <pc:sldMkLst>
          <pc:docMk/>
          <pc:sldMk cId="3491475978" sldId="674"/>
        </pc:sldMkLst>
      </pc:sldChg>
      <pc:sldChg chg="addSp delSp modSp mod setBg">
        <pc:chgData name="Damian Gordon" userId="796278f3-970d-4a3b-8137-dc597a054133" providerId="ADAL" clId="{B02DC808-18BA-42CA-BB83-A35DC28F7966}" dt="2025-02-05T16:11:37.865" v="81" actId="22"/>
        <pc:sldMkLst>
          <pc:docMk/>
          <pc:sldMk cId="743993683" sldId="675"/>
        </pc:sldMkLst>
      </pc:sldChg>
      <pc:sldChg chg="del">
        <pc:chgData name="Damian Gordon" userId="796278f3-970d-4a3b-8137-dc597a054133" providerId="ADAL" clId="{B02DC808-18BA-42CA-BB83-A35DC28F7966}" dt="2025-02-05T17:09:16.844" v="824" actId="47"/>
        <pc:sldMkLst>
          <pc:docMk/>
          <pc:sldMk cId="1935817950" sldId="676"/>
        </pc:sldMkLst>
      </pc:sldChg>
      <pc:sldChg chg="del">
        <pc:chgData name="Damian Gordon" userId="796278f3-970d-4a3b-8137-dc597a054133" providerId="ADAL" clId="{B02DC808-18BA-42CA-BB83-A35DC28F7966}" dt="2025-02-05T16:38:56.414" v="593" actId="47"/>
        <pc:sldMkLst>
          <pc:docMk/>
          <pc:sldMk cId="1216709341" sldId="677"/>
        </pc:sldMkLst>
      </pc:sldChg>
      <pc:sldChg chg="del">
        <pc:chgData name="Damian Gordon" userId="796278f3-970d-4a3b-8137-dc597a054133" providerId="ADAL" clId="{B02DC808-18BA-42CA-BB83-A35DC28F7966}" dt="2025-02-05T17:09:19.132" v="825" actId="47"/>
        <pc:sldMkLst>
          <pc:docMk/>
          <pc:sldMk cId="2008175593" sldId="678"/>
        </pc:sldMkLst>
      </pc:sldChg>
      <pc:sldChg chg="del">
        <pc:chgData name="Damian Gordon" userId="796278f3-970d-4a3b-8137-dc597a054133" providerId="ADAL" clId="{B02DC808-18BA-42CA-BB83-A35DC28F7966}" dt="2025-02-05T16:38:56.414" v="593" actId="47"/>
        <pc:sldMkLst>
          <pc:docMk/>
          <pc:sldMk cId="3270753802" sldId="679"/>
        </pc:sldMkLst>
      </pc:sldChg>
      <pc:sldChg chg="del">
        <pc:chgData name="Damian Gordon" userId="796278f3-970d-4a3b-8137-dc597a054133" providerId="ADAL" clId="{B02DC808-18BA-42CA-BB83-A35DC28F7966}" dt="2025-02-05T16:38:56.414" v="593" actId="47"/>
        <pc:sldMkLst>
          <pc:docMk/>
          <pc:sldMk cId="365692125" sldId="680"/>
        </pc:sldMkLst>
      </pc:sldChg>
      <pc:sldChg chg="del">
        <pc:chgData name="Damian Gordon" userId="796278f3-970d-4a3b-8137-dc597a054133" providerId="ADAL" clId="{B02DC808-18BA-42CA-BB83-A35DC28F7966}" dt="2025-02-05T16:38:56.414" v="593" actId="47"/>
        <pc:sldMkLst>
          <pc:docMk/>
          <pc:sldMk cId="1886214053" sldId="681"/>
        </pc:sldMkLst>
      </pc:sldChg>
      <pc:sldChg chg="del">
        <pc:chgData name="Damian Gordon" userId="796278f3-970d-4a3b-8137-dc597a054133" providerId="ADAL" clId="{B02DC808-18BA-42CA-BB83-A35DC28F7966}" dt="2025-02-05T16:38:56.414" v="593" actId="47"/>
        <pc:sldMkLst>
          <pc:docMk/>
          <pc:sldMk cId="1209025461" sldId="682"/>
        </pc:sldMkLst>
      </pc:sldChg>
      <pc:sldChg chg="del">
        <pc:chgData name="Damian Gordon" userId="796278f3-970d-4a3b-8137-dc597a054133" providerId="ADAL" clId="{B02DC808-18BA-42CA-BB83-A35DC28F7966}" dt="2025-02-05T16:38:56.414" v="593" actId="47"/>
        <pc:sldMkLst>
          <pc:docMk/>
          <pc:sldMk cId="2179747030" sldId="683"/>
        </pc:sldMkLst>
      </pc:sldChg>
      <pc:sldChg chg="del">
        <pc:chgData name="Damian Gordon" userId="796278f3-970d-4a3b-8137-dc597a054133" providerId="ADAL" clId="{B02DC808-18BA-42CA-BB83-A35DC28F7966}" dt="2025-02-05T16:38:56.414" v="593" actId="47"/>
        <pc:sldMkLst>
          <pc:docMk/>
          <pc:sldMk cId="3755462999" sldId="686"/>
        </pc:sldMkLst>
      </pc:sldChg>
      <pc:sldChg chg="del">
        <pc:chgData name="Damian Gordon" userId="796278f3-970d-4a3b-8137-dc597a054133" providerId="ADAL" clId="{B02DC808-18BA-42CA-BB83-A35DC28F7966}" dt="2025-02-05T16:38:56.414" v="593" actId="47"/>
        <pc:sldMkLst>
          <pc:docMk/>
          <pc:sldMk cId="4226681106" sldId="687"/>
        </pc:sldMkLst>
      </pc:sldChg>
      <pc:sldChg chg="del">
        <pc:chgData name="Damian Gordon" userId="796278f3-970d-4a3b-8137-dc597a054133" providerId="ADAL" clId="{B02DC808-18BA-42CA-BB83-A35DC28F7966}" dt="2025-02-05T16:38:56.414" v="593" actId="47"/>
        <pc:sldMkLst>
          <pc:docMk/>
          <pc:sldMk cId="1523053559" sldId="688"/>
        </pc:sldMkLst>
      </pc:sldChg>
      <pc:sldChg chg="del">
        <pc:chgData name="Damian Gordon" userId="796278f3-970d-4a3b-8137-dc597a054133" providerId="ADAL" clId="{B02DC808-18BA-42CA-BB83-A35DC28F7966}" dt="2025-02-05T16:38:56.414" v="593" actId="47"/>
        <pc:sldMkLst>
          <pc:docMk/>
          <pc:sldMk cId="4002406144" sldId="689"/>
        </pc:sldMkLst>
      </pc:sldChg>
      <pc:sldChg chg="del">
        <pc:chgData name="Damian Gordon" userId="796278f3-970d-4a3b-8137-dc597a054133" providerId="ADAL" clId="{B02DC808-18BA-42CA-BB83-A35DC28F7966}" dt="2025-02-05T16:38:56.414" v="593" actId="47"/>
        <pc:sldMkLst>
          <pc:docMk/>
          <pc:sldMk cId="33447620" sldId="690"/>
        </pc:sldMkLst>
      </pc:sldChg>
      <pc:sldChg chg="del">
        <pc:chgData name="Damian Gordon" userId="796278f3-970d-4a3b-8137-dc597a054133" providerId="ADAL" clId="{B02DC808-18BA-42CA-BB83-A35DC28F7966}" dt="2025-02-05T16:38:56.414" v="593" actId="47"/>
        <pc:sldMkLst>
          <pc:docMk/>
          <pc:sldMk cId="2970361150" sldId="691"/>
        </pc:sldMkLst>
      </pc:sldChg>
      <pc:sldChg chg="del">
        <pc:chgData name="Damian Gordon" userId="796278f3-970d-4a3b-8137-dc597a054133" providerId="ADAL" clId="{B02DC808-18BA-42CA-BB83-A35DC28F7966}" dt="2025-02-05T16:38:56.414" v="593" actId="47"/>
        <pc:sldMkLst>
          <pc:docMk/>
          <pc:sldMk cId="1369926104" sldId="692"/>
        </pc:sldMkLst>
      </pc:sldChg>
      <pc:sldChg chg="del">
        <pc:chgData name="Damian Gordon" userId="796278f3-970d-4a3b-8137-dc597a054133" providerId="ADAL" clId="{B02DC808-18BA-42CA-BB83-A35DC28F7966}" dt="2025-02-05T16:38:56.414" v="593" actId="47"/>
        <pc:sldMkLst>
          <pc:docMk/>
          <pc:sldMk cId="1527665" sldId="693"/>
        </pc:sldMkLst>
      </pc:sldChg>
      <pc:sldChg chg="del">
        <pc:chgData name="Damian Gordon" userId="796278f3-970d-4a3b-8137-dc597a054133" providerId="ADAL" clId="{B02DC808-18BA-42CA-BB83-A35DC28F7966}" dt="2025-02-05T16:38:56.414" v="593" actId="47"/>
        <pc:sldMkLst>
          <pc:docMk/>
          <pc:sldMk cId="878025474" sldId="694"/>
        </pc:sldMkLst>
      </pc:sldChg>
      <pc:sldChg chg="del">
        <pc:chgData name="Damian Gordon" userId="796278f3-970d-4a3b-8137-dc597a054133" providerId="ADAL" clId="{B02DC808-18BA-42CA-BB83-A35DC28F7966}" dt="2025-02-05T16:38:56.414" v="593" actId="47"/>
        <pc:sldMkLst>
          <pc:docMk/>
          <pc:sldMk cId="4181188032" sldId="695"/>
        </pc:sldMkLst>
      </pc:sldChg>
      <pc:sldChg chg="del">
        <pc:chgData name="Damian Gordon" userId="796278f3-970d-4a3b-8137-dc597a054133" providerId="ADAL" clId="{B02DC808-18BA-42CA-BB83-A35DC28F7966}" dt="2025-02-05T16:38:56.414" v="593" actId="47"/>
        <pc:sldMkLst>
          <pc:docMk/>
          <pc:sldMk cId="758750130" sldId="696"/>
        </pc:sldMkLst>
      </pc:sldChg>
      <pc:sldChg chg="del">
        <pc:chgData name="Damian Gordon" userId="796278f3-970d-4a3b-8137-dc597a054133" providerId="ADAL" clId="{B02DC808-18BA-42CA-BB83-A35DC28F7966}" dt="2025-02-05T16:38:56.414" v="593" actId="47"/>
        <pc:sldMkLst>
          <pc:docMk/>
          <pc:sldMk cId="2901335358" sldId="697"/>
        </pc:sldMkLst>
      </pc:sldChg>
      <pc:sldChg chg="del">
        <pc:chgData name="Damian Gordon" userId="796278f3-970d-4a3b-8137-dc597a054133" providerId="ADAL" clId="{B02DC808-18BA-42CA-BB83-A35DC28F7966}" dt="2025-02-05T16:38:56.414" v="593" actId="47"/>
        <pc:sldMkLst>
          <pc:docMk/>
          <pc:sldMk cId="994927710" sldId="698"/>
        </pc:sldMkLst>
      </pc:sldChg>
      <pc:sldChg chg="del">
        <pc:chgData name="Damian Gordon" userId="796278f3-970d-4a3b-8137-dc597a054133" providerId="ADAL" clId="{B02DC808-18BA-42CA-BB83-A35DC28F7966}" dt="2025-02-05T16:38:56.414" v="593" actId="47"/>
        <pc:sldMkLst>
          <pc:docMk/>
          <pc:sldMk cId="1328828659" sldId="699"/>
        </pc:sldMkLst>
      </pc:sldChg>
      <pc:sldChg chg="del">
        <pc:chgData name="Damian Gordon" userId="796278f3-970d-4a3b-8137-dc597a054133" providerId="ADAL" clId="{B02DC808-18BA-42CA-BB83-A35DC28F7966}" dt="2025-02-05T16:38:56.414" v="593" actId="47"/>
        <pc:sldMkLst>
          <pc:docMk/>
          <pc:sldMk cId="741086103" sldId="700"/>
        </pc:sldMkLst>
      </pc:sldChg>
      <pc:sldChg chg="del">
        <pc:chgData name="Damian Gordon" userId="796278f3-970d-4a3b-8137-dc597a054133" providerId="ADAL" clId="{B02DC808-18BA-42CA-BB83-A35DC28F7966}" dt="2025-02-05T16:38:56.414" v="593" actId="47"/>
        <pc:sldMkLst>
          <pc:docMk/>
          <pc:sldMk cId="2825014557" sldId="701"/>
        </pc:sldMkLst>
      </pc:sldChg>
      <pc:sldChg chg="del">
        <pc:chgData name="Damian Gordon" userId="796278f3-970d-4a3b-8137-dc597a054133" providerId="ADAL" clId="{B02DC808-18BA-42CA-BB83-A35DC28F7966}" dt="2025-02-05T16:38:56.414" v="593" actId="47"/>
        <pc:sldMkLst>
          <pc:docMk/>
          <pc:sldMk cId="1457274105" sldId="702"/>
        </pc:sldMkLst>
      </pc:sldChg>
      <pc:sldChg chg="del">
        <pc:chgData name="Damian Gordon" userId="796278f3-970d-4a3b-8137-dc597a054133" providerId="ADAL" clId="{B02DC808-18BA-42CA-BB83-A35DC28F7966}" dt="2025-02-05T16:38:56.414" v="593" actId="47"/>
        <pc:sldMkLst>
          <pc:docMk/>
          <pc:sldMk cId="240552690" sldId="704"/>
        </pc:sldMkLst>
      </pc:sldChg>
      <pc:sldChg chg="del">
        <pc:chgData name="Damian Gordon" userId="796278f3-970d-4a3b-8137-dc597a054133" providerId="ADAL" clId="{B02DC808-18BA-42CA-BB83-A35DC28F7966}" dt="2025-02-05T16:38:56.414" v="593" actId="47"/>
        <pc:sldMkLst>
          <pc:docMk/>
          <pc:sldMk cId="1908221910" sldId="705"/>
        </pc:sldMkLst>
      </pc:sldChg>
      <pc:sldChg chg="del">
        <pc:chgData name="Damian Gordon" userId="796278f3-970d-4a3b-8137-dc597a054133" providerId="ADAL" clId="{B02DC808-18BA-42CA-BB83-A35DC28F7966}" dt="2025-02-05T16:38:56.414" v="593" actId="47"/>
        <pc:sldMkLst>
          <pc:docMk/>
          <pc:sldMk cId="610627379" sldId="706"/>
        </pc:sldMkLst>
      </pc:sldChg>
      <pc:sldChg chg="del">
        <pc:chgData name="Damian Gordon" userId="796278f3-970d-4a3b-8137-dc597a054133" providerId="ADAL" clId="{B02DC808-18BA-42CA-BB83-A35DC28F7966}" dt="2025-02-05T16:38:56.414" v="593" actId="47"/>
        <pc:sldMkLst>
          <pc:docMk/>
          <pc:sldMk cId="1680705233" sldId="707"/>
        </pc:sldMkLst>
      </pc:sldChg>
      <pc:sldChg chg="del">
        <pc:chgData name="Damian Gordon" userId="796278f3-970d-4a3b-8137-dc597a054133" providerId="ADAL" clId="{B02DC808-18BA-42CA-BB83-A35DC28F7966}" dt="2025-02-05T16:38:56.414" v="593" actId="47"/>
        <pc:sldMkLst>
          <pc:docMk/>
          <pc:sldMk cId="2314870149" sldId="708"/>
        </pc:sldMkLst>
      </pc:sldChg>
      <pc:sldChg chg="del">
        <pc:chgData name="Damian Gordon" userId="796278f3-970d-4a3b-8137-dc597a054133" providerId="ADAL" clId="{B02DC808-18BA-42CA-BB83-A35DC28F7966}" dt="2025-02-05T16:38:56.414" v="593" actId="47"/>
        <pc:sldMkLst>
          <pc:docMk/>
          <pc:sldMk cId="2301353627" sldId="709"/>
        </pc:sldMkLst>
      </pc:sldChg>
      <pc:sldChg chg="ord">
        <pc:chgData name="Damian Gordon" userId="796278f3-970d-4a3b-8137-dc597a054133" providerId="ADAL" clId="{B02DC808-18BA-42CA-BB83-A35DC28F7966}" dt="2025-02-05T16:37:37.400" v="592"/>
        <pc:sldMkLst>
          <pc:docMk/>
          <pc:sldMk cId="3855399301" sldId="710"/>
        </pc:sldMkLst>
      </pc:sldChg>
      <pc:sldChg chg="ord">
        <pc:chgData name="Damian Gordon" userId="796278f3-970d-4a3b-8137-dc597a054133" providerId="ADAL" clId="{B02DC808-18BA-42CA-BB83-A35DC28F7966}" dt="2025-02-05T16:37:37.400" v="592"/>
        <pc:sldMkLst>
          <pc:docMk/>
          <pc:sldMk cId="1914316946" sldId="711"/>
        </pc:sldMkLst>
      </pc:sldChg>
      <pc:sldChg chg="ord">
        <pc:chgData name="Damian Gordon" userId="796278f3-970d-4a3b-8137-dc597a054133" providerId="ADAL" clId="{B02DC808-18BA-42CA-BB83-A35DC28F7966}" dt="2025-02-05T16:37:37.400" v="592"/>
        <pc:sldMkLst>
          <pc:docMk/>
          <pc:sldMk cId="309238067" sldId="712"/>
        </pc:sldMkLst>
      </pc:sldChg>
      <pc:sldChg chg="ord">
        <pc:chgData name="Damian Gordon" userId="796278f3-970d-4a3b-8137-dc597a054133" providerId="ADAL" clId="{B02DC808-18BA-42CA-BB83-A35DC28F7966}" dt="2025-02-05T16:37:37.400" v="592"/>
        <pc:sldMkLst>
          <pc:docMk/>
          <pc:sldMk cId="3366209758" sldId="713"/>
        </pc:sldMkLst>
      </pc:sldChg>
      <pc:sldChg chg="ord">
        <pc:chgData name="Damian Gordon" userId="796278f3-970d-4a3b-8137-dc597a054133" providerId="ADAL" clId="{B02DC808-18BA-42CA-BB83-A35DC28F7966}" dt="2025-02-05T16:37:37.400" v="592"/>
        <pc:sldMkLst>
          <pc:docMk/>
          <pc:sldMk cId="284852541" sldId="714"/>
        </pc:sldMkLst>
      </pc:sldChg>
      <pc:sldChg chg="ord">
        <pc:chgData name="Damian Gordon" userId="796278f3-970d-4a3b-8137-dc597a054133" providerId="ADAL" clId="{B02DC808-18BA-42CA-BB83-A35DC28F7966}" dt="2025-02-05T16:37:37.400" v="592"/>
        <pc:sldMkLst>
          <pc:docMk/>
          <pc:sldMk cId="517089005" sldId="716"/>
        </pc:sldMkLst>
      </pc:sldChg>
      <pc:sldChg chg="ord">
        <pc:chgData name="Damian Gordon" userId="796278f3-970d-4a3b-8137-dc597a054133" providerId="ADAL" clId="{B02DC808-18BA-42CA-BB83-A35DC28F7966}" dt="2025-02-05T16:37:37.400" v="592"/>
        <pc:sldMkLst>
          <pc:docMk/>
          <pc:sldMk cId="2409609985" sldId="717"/>
        </pc:sldMkLst>
      </pc:sldChg>
      <pc:sldChg chg="ord">
        <pc:chgData name="Damian Gordon" userId="796278f3-970d-4a3b-8137-dc597a054133" providerId="ADAL" clId="{B02DC808-18BA-42CA-BB83-A35DC28F7966}" dt="2025-02-05T16:37:37.400" v="592"/>
        <pc:sldMkLst>
          <pc:docMk/>
          <pc:sldMk cId="2997956555" sldId="718"/>
        </pc:sldMkLst>
      </pc:sldChg>
      <pc:sldChg chg="ord">
        <pc:chgData name="Damian Gordon" userId="796278f3-970d-4a3b-8137-dc597a054133" providerId="ADAL" clId="{B02DC808-18BA-42CA-BB83-A35DC28F7966}" dt="2025-02-05T16:37:37.400" v="592"/>
        <pc:sldMkLst>
          <pc:docMk/>
          <pc:sldMk cId="2305611061" sldId="719"/>
        </pc:sldMkLst>
      </pc:sldChg>
      <pc:sldChg chg="ord">
        <pc:chgData name="Damian Gordon" userId="796278f3-970d-4a3b-8137-dc597a054133" providerId="ADAL" clId="{B02DC808-18BA-42CA-BB83-A35DC28F7966}" dt="2025-02-05T16:37:37.400" v="592"/>
        <pc:sldMkLst>
          <pc:docMk/>
          <pc:sldMk cId="4276385087" sldId="720"/>
        </pc:sldMkLst>
      </pc:sldChg>
      <pc:sldChg chg="ord">
        <pc:chgData name="Damian Gordon" userId="796278f3-970d-4a3b-8137-dc597a054133" providerId="ADAL" clId="{B02DC808-18BA-42CA-BB83-A35DC28F7966}" dt="2025-02-05T16:37:37.400" v="592"/>
        <pc:sldMkLst>
          <pc:docMk/>
          <pc:sldMk cId="829843242" sldId="721"/>
        </pc:sldMkLst>
      </pc:sldChg>
      <pc:sldChg chg="del">
        <pc:chgData name="Damian Gordon" userId="796278f3-970d-4a3b-8137-dc597a054133" providerId="ADAL" clId="{B02DC808-18BA-42CA-BB83-A35DC28F7966}" dt="2025-02-05T16:38:56.414" v="593" actId="47"/>
        <pc:sldMkLst>
          <pc:docMk/>
          <pc:sldMk cId="1227440304" sldId="722"/>
        </pc:sldMkLst>
      </pc:sldChg>
      <pc:sldChg chg="del">
        <pc:chgData name="Damian Gordon" userId="796278f3-970d-4a3b-8137-dc597a054133" providerId="ADAL" clId="{B02DC808-18BA-42CA-BB83-A35DC28F7966}" dt="2025-02-05T16:38:56.414" v="593" actId="47"/>
        <pc:sldMkLst>
          <pc:docMk/>
          <pc:sldMk cId="1370382378" sldId="726"/>
        </pc:sldMkLst>
      </pc:sldChg>
      <pc:sldChg chg="del">
        <pc:chgData name="Damian Gordon" userId="796278f3-970d-4a3b-8137-dc597a054133" providerId="ADAL" clId="{B02DC808-18BA-42CA-BB83-A35DC28F7966}" dt="2025-02-05T16:38:56.414" v="593" actId="47"/>
        <pc:sldMkLst>
          <pc:docMk/>
          <pc:sldMk cId="140862812" sldId="727"/>
        </pc:sldMkLst>
      </pc:sldChg>
      <pc:sldChg chg="addSp delSp modSp add mod setBg delDesignElem">
        <pc:chgData name="Damian Gordon" userId="796278f3-970d-4a3b-8137-dc597a054133" providerId="ADAL" clId="{B02DC808-18BA-42CA-BB83-A35DC28F7966}" dt="2025-02-05T16:18:38.307" v="289" actId="20577"/>
        <pc:sldMkLst>
          <pc:docMk/>
          <pc:sldMk cId="3106525926" sldId="728"/>
        </pc:sldMkLst>
      </pc:sldChg>
      <pc:sldChg chg="addSp delSp modSp new mod setBg">
        <pc:chgData name="Damian Gordon" userId="796278f3-970d-4a3b-8137-dc597a054133" providerId="ADAL" clId="{B02DC808-18BA-42CA-BB83-A35DC28F7966}" dt="2025-02-05T16:25:28.201" v="511" actId="404"/>
        <pc:sldMkLst>
          <pc:docMk/>
          <pc:sldMk cId="3435914397" sldId="729"/>
        </pc:sldMkLst>
      </pc:sldChg>
      <pc:sldChg chg="addSp modSp new mod setBg">
        <pc:chgData name="Damian Gordon" userId="796278f3-970d-4a3b-8137-dc597a054133" providerId="ADAL" clId="{B02DC808-18BA-42CA-BB83-A35DC28F7966}" dt="2025-02-06T23:13:52.987" v="1343" actId="1036"/>
        <pc:sldMkLst>
          <pc:docMk/>
          <pc:sldMk cId="3398991832" sldId="730"/>
        </pc:sldMkLst>
      </pc:sldChg>
      <pc:sldChg chg="addSp delSp modSp new mod setBg">
        <pc:chgData name="Damian Gordon" userId="796278f3-970d-4a3b-8137-dc597a054133" providerId="ADAL" clId="{B02DC808-18BA-42CA-BB83-A35DC28F7966}" dt="2025-02-05T16:35:40.840" v="588" actId="14100"/>
        <pc:sldMkLst>
          <pc:docMk/>
          <pc:sldMk cId="1531752897" sldId="731"/>
        </pc:sldMkLst>
      </pc:sldChg>
      <pc:sldChg chg="addSp delSp modSp new mod">
        <pc:chgData name="Damian Gordon" userId="796278f3-970d-4a3b-8137-dc597a054133" providerId="ADAL" clId="{B02DC808-18BA-42CA-BB83-A35DC28F7966}" dt="2025-02-05T16:56:10.597" v="651" actId="1076"/>
        <pc:sldMkLst>
          <pc:docMk/>
          <pc:sldMk cId="403527331" sldId="732"/>
        </pc:sldMkLst>
      </pc:sldChg>
      <pc:sldChg chg="new del">
        <pc:chgData name="Damian Gordon" userId="796278f3-970d-4a3b-8137-dc597a054133" providerId="ADAL" clId="{B02DC808-18BA-42CA-BB83-A35DC28F7966}" dt="2025-02-05T16:39:11.488" v="595" actId="47"/>
        <pc:sldMkLst>
          <pc:docMk/>
          <pc:sldMk cId="3810808799" sldId="732"/>
        </pc:sldMkLst>
      </pc:sldChg>
      <pc:sldChg chg="delSp add del mod">
        <pc:chgData name="Damian Gordon" userId="796278f3-970d-4a3b-8137-dc597a054133" providerId="ADAL" clId="{B02DC808-18BA-42CA-BB83-A35DC28F7966}" dt="2025-02-05T16:53:43.757" v="644" actId="47"/>
        <pc:sldMkLst>
          <pc:docMk/>
          <pc:sldMk cId="2210053833" sldId="733"/>
        </pc:sldMkLst>
      </pc:sldChg>
      <pc:sldChg chg="addSp delSp modSp new mod">
        <pc:chgData name="Damian Gordon" userId="796278f3-970d-4a3b-8137-dc597a054133" providerId="ADAL" clId="{B02DC808-18BA-42CA-BB83-A35DC28F7966}" dt="2025-02-05T17:15:36.939" v="827" actId="1076"/>
        <pc:sldMkLst>
          <pc:docMk/>
          <pc:sldMk cId="3098856293" sldId="734"/>
        </pc:sldMkLst>
      </pc:sldChg>
      <pc:sldChg chg="add del">
        <pc:chgData name="Damian Gordon" userId="796278f3-970d-4a3b-8137-dc597a054133" providerId="ADAL" clId="{B02DC808-18BA-42CA-BB83-A35DC28F7966}" dt="2025-02-05T16:53:41.937" v="643" actId="47"/>
        <pc:sldMkLst>
          <pc:docMk/>
          <pc:sldMk cId="705511185" sldId="735"/>
        </pc:sldMkLst>
      </pc:sldChg>
      <pc:sldChg chg="delSp modSp add mod">
        <pc:chgData name="Damian Gordon" userId="796278f3-970d-4a3b-8137-dc597a054133" providerId="ADAL" clId="{B02DC808-18BA-42CA-BB83-A35DC28F7966}" dt="2025-02-05T17:16:31.355" v="838" actId="166"/>
        <pc:sldMkLst>
          <pc:docMk/>
          <pc:sldMk cId="2454201824" sldId="735"/>
        </pc:sldMkLst>
      </pc:sldChg>
      <pc:sldChg chg="addSp delSp modSp new mod ord setBg">
        <pc:chgData name="Damian Gordon" userId="796278f3-970d-4a3b-8137-dc597a054133" providerId="ADAL" clId="{B02DC808-18BA-42CA-BB83-A35DC28F7966}" dt="2025-02-06T22:57:53.673" v="1219" actId="27636"/>
        <pc:sldMkLst>
          <pc:docMk/>
          <pc:sldMk cId="172122874" sldId="736"/>
        </pc:sldMkLst>
      </pc:sldChg>
      <pc:sldChg chg="addSp delSp modSp add mod">
        <pc:chgData name="Damian Gordon" userId="796278f3-970d-4a3b-8137-dc597a054133" providerId="ADAL" clId="{B02DC808-18BA-42CA-BB83-A35DC28F7966}" dt="2025-02-07T00:45:25.489" v="1940" actId="1036"/>
        <pc:sldMkLst>
          <pc:docMk/>
          <pc:sldMk cId="3629971872" sldId="737"/>
        </pc:sldMkLst>
      </pc:sldChg>
      <pc:sldChg chg="addSp modSp add mod">
        <pc:chgData name="Damian Gordon" userId="796278f3-970d-4a3b-8137-dc597a054133" providerId="ADAL" clId="{B02DC808-18BA-42CA-BB83-A35DC28F7966}" dt="2025-02-07T00:52:41.432" v="1979" actId="1076"/>
        <pc:sldMkLst>
          <pc:docMk/>
          <pc:sldMk cId="2884888909" sldId="738"/>
        </pc:sldMkLst>
      </pc:sldChg>
      <pc:sldChg chg="addSp modSp add mod">
        <pc:chgData name="Damian Gordon" userId="796278f3-970d-4a3b-8137-dc597a054133" providerId="ADAL" clId="{B02DC808-18BA-42CA-BB83-A35DC28F7966}" dt="2025-02-07T01:03:39.537" v="1990" actId="1076"/>
        <pc:sldMkLst>
          <pc:docMk/>
          <pc:sldMk cId="2678541372" sldId="739"/>
        </pc:sldMkLst>
      </pc:sldChg>
      <pc:sldChg chg="addSp modSp add mod">
        <pc:chgData name="Damian Gordon" userId="796278f3-970d-4a3b-8137-dc597a054133" providerId="ADAL" clId="{B02DC808-18BA-42CA-BB83-A35DC28F7966}" dt="2025-02-07T01:05:54.209" v="1999" actId="1076"/>
        <pc:sldMkLst>
          <pc:docMk/>
          <pc:sldMk cId="3892722695" sldId="740"/>
        </pc:sldMkLst>
      </pc:sldChg>
      <pc:sldChg chg="modSp add mod">
        <pc:chgData name="Damian Gordon" userId="796278f3-970d-4a3b-8137-dc597a054133" providerId="ADAL" clId="{B02DC808-18BA-42CA-BB83-A35DC28F7966}" dt="2025-02-07T01:07:01.793" v="2010" actId="404"/>
        <pc:sldMkLst>
          <pc:docMk/>
          <pc:sldMk cId="250654358" sldId="741"/>
        </pc:sldMkLst>
      </pc:sldChg>
      <pc:sldChg chg="addSp delSp modSp add mod">
        <pc:chgData name="Damian Gordon" userId="796278f3-970d-4a3b-8137-dc597a054133" providerId="ADAL" clId="{B02DC808-18BA-42CA-BB83-A35DC28F7966}" dt="2025-02-07T01:07:26.952" v="2015" actId="20577"/>
        <pc:sldMkLst>
          <pc:docMk/>
          <pc:sldMk cId="1609051355" sldId="742"/>
        </pc:sldMkLst>
      </pc:sldChg>
      <pc:sldChg chg="addSp delSp modSp add mod">
        <pc:chgData name="Damian Gordon" userId="796278f3-970d-4a3b-8137-dc597a054133" providerId="ADAL" clId="{B02DC808-18BA-42CA-BB83-A35DC28F7966}" dt="2025-02-06T23:18:58.202" v="1590" actId="27636"/>
        <pc:sldMkLst>
          <pc:docMk/>
          <pc:sldMk cId="2355566663" sldId="743"/>
        </pc:sldMkLst>
      </pc:sldChg>
      <pc:sldChg chg="addSp delSp modSp add del mod">
        <pc:chgData name="Damian Gordon" userId="796278f3-970d-4a3b-8137-dc597a054133" providerId="ADAL" clId="{B02DC808-18BA-42CA-BB83-A35DC28F7966}" dt="2025-02-06T23:02:45.935" v="1340" actId="47"/>
        <pc:sldMkLst>
          <pc:docMk/>
          <pc:sldMk cId="1937995116" sldId="744"/>
        </pc:sldMkLst>
      </pc:sldChg>
      <pc:sldChg chg="addSp modSp add mod ord">
        <pc:chgData name="Damian Gordon" userId="796278f3-970d-4a3b-8137-dc597a054133" providerId="ADAL" clId="{B02DC808-18BA-42CA-BB83-A35DC28F7966}" dt="2025-02-06T23:02:59.137" v="1342" actId="1076"/>
        <pc:sldMkLst>
          <pc:docMk/>
          <pc:sldMk cId="3826130402" sldId="745"/>
        </pc:sldMkLst>
      </pc:sldChg>
      <pc:sldChg chg="add del">
        <pc:chgData name="Damian Gordon" userId="796278f3-970d-4a3b-8137-dc597a054133" providerId="ADAL" clId="{B02DC808-18BA-42CA-BB83-A35DC28F7966}" dt="2025-02-06T23:02:42.375" v="1339" actId="47"/>
        <pc:sldMkLst>
          <pc:docMk/>
          <pc:sldMk cId="3175164332" sldId="746"/>
        </pc:sldMkLst>
      </pc:sldChg>
      <pc:sldChg chg="add del">
        <pc:chgData name="Damian Gordon" userId="796278f3-970d-4a3b-8137-dc597a054133" providerId="ADAL" clId="{B02DC808-18BA-42CA-BB83-A35DC28F7966}" dt="2025-02-06T23:15:02.920" v="1346" actId="47"/>
        <pc:sldMkLst>
          <pc:docMk/>
          <pc:sldMk cId="190164126" sldId="747"/>
        </pc:sldMkLst>
      </pc:sldChg>
      <pc:sldChg chg="addSp delSp modSp add mod">
        <pc:chgData name="Damian Gordon" userId="796278f3-970d-4a3b-8137-dc597a054133" providerId="ADAL" clId="{B02DC808-18BA-42CA-BB83-A35DC28F7966}" dt="2025-02-06T23:02:38.298" v="1338"/>
        <pc:sldMkLst>
          <pc:docMk/>
          <pc:sldMk cId="822008767" sldId="748"/>
        </pc:sldMkLst>
      </pc:sldChg>
      <pc:sldChg chg="addSp delSp modSp add mod setBg">
        <pc:chgData name="Damian Gordon" userId="796278f3-970d-4a3b-8137-dc597a054133" providerId="ADAL" clId="{B02DC808-18BA-42CA-BB83-A35DC28F7966}" dt="2025-02-06T23:21:37.981" v="1721" actId="27636"/>
        <pc:sldMkLst>
          <pc:docMk/>
          <pc:sldMk cId="3004662865" sldId="749"/>
        </pc:sldMkLst>
      </pc:sldChg>
      <pc:sldChg chg="addSp delSp modSp add mod">
        <pc:chgData name="Damian Gordon" userId="796278f3-970d-4a3b-8137-dc597a054133" providerId="ADAL" clId="{B02DC808-18BA-42CA-BB83-A35DC28F7966}" dt="2025-02-07T00:33:06.842" v="1886" actId="1076"/>
        <pc:sldMkLst>
          <pc:docMk/>
          <pc:sldMk cId="427252544" sldId="750"/>
        </pc:sldMkLst>
      </pc:sldChg>
      <pc:sldChg chg="addSp modSp new del mod">
        <pc:chgData name="Damian Gordon" userId="796278f3-970d-4a3b-8137-dc597a054133" providerId="ADAL" clId="{B02DC808-18BA-42CA-BB83-A35DC28F7966}" dt="2025-02-06T23:49:48.094" v="1878" actId="47"/>
        <pc:sldMkLst>
          <pc:docMk/>
          <pc:sldMk cId="3274547642" sldId="750"/>
        </pc:sldMkLst>
      </pc:sldChg>
      <pc:sldChg chg="add ord">
        <pc:chgData name="Damian Gordon" userId="796278f3-970d-4a3b-8137-dc597a054133" providerId="ADAL" clId="{B02DC808-18BA-42CA-BB83-A35DC28F7966}" dt="2025-02-07T00:41:32.552" v="1930"/>
        <pc:sldMkLst>
          <pc:docMk/>
          <pc:sldMk cId="1961461948" sldId="751"/>
        </pc:sldMkLst>
      </pc:sldChg>
      <pc:sldChg chg="addSp delSp modSp add mod">
        <pc:chgData name="Damian Gordon" userId="796278f3-970d-4a3b-8137-dc597a054133" providerId="ADAL" clId="{B02DC808-18BA-42CA-BB83-A35DC28F7966}" dt="2025-02-07T00:49:51.608" v="1966" actId="20577"/>
        <pc:sldMkLst>
          <pc:docMk/>
          <pc:sldMk cId="50646391" sldId="752"/>
        </pc:sldMkLst>
      </pc:sldChg>
      <pc:sldChg chg="addSp delSp modSp add del mod ord">
        <pc:chgData name="Damian Gordon" userId="796278f3-970d-4a3b-8137-dc597a054133" providerId="ADAL" clId="{B02DC808-18BA-42CA-BB83-A35DC28F7966}" dt="2025-02-07T00:41:28.389" v="1928" actId="47"/>
        <pc:sldMkLst>
          <pc:docMk/>
          <pc:sldMk cId="1459195808" sldId="752"/>
        </pc:sldMkLst>
      </pc:sldChg>
      <pc:sldChg chg="add">
        <pc:chgData name="Damian Gordon" userId="796278f3-970d-4a3b-8137-dc597a054133" providerId="ADAL" clId="{B02DC808-18BA-42CA-BB83-A35DC28F7966}" dt="2025-02-07T00:45:04.818" v="1933"/>
        <pc:sldMkLst>
          <pc:docMk/>
          <pc:sldMk cId="3693855139" sldId="753"/>
        </pc:sldMkLst>
      </pc:sldChg>
      <pc:sldChg chg="addSp delSp modSp add del mod">
        <pc:chgData name="Damian Gordon" userId="796278f3-970d-4a3b-8137-dc597a054133" providerId="ADAL" clId="{B02DC808-18BA-42CA-BB83-A35DC28F7966}" dt="2025-02-07T01:07:46.256" v="2022" actId="2696"/>
        <pc:sldMkLst>
          <pc:docMk/>
          <pc:sldMk cId="1107060141" sldId="754"/>
        </pc:sldMkLst>
      </pc:sldChg>
      <pc:sldChg chg="addSp delSp modSp add">
        <pc:chgData name="Damian Gordon" userId="796278f3-970d-4a3b-8137-dc597a054133" providerId="ADAL" clId="{B02DC808-18BA-42CA-BB83-A35DC28F7966}" dt="2025-02-07T01:08:18.080" v="2029" actId="478"/>
        <pc:sldMkLst>
          <pc:docMk/>
          <pc:sldMk cId="1387665616" sldId="755"/>
        </pc:sldMkLst>
      </pc:sldChg>
      <pc:sldChg chg="addSp delSp modSp add mod">
        <pc:chgData name="Damian Gordon" userId="796278f3-970d-4a3b-8137-dc597a054133" providerId="ADAL" clId="{B02DC808-18BA-42CA-BB83-A35DC28F7966}" dt="2025-02-07T01:09:21.597" v="2040" actId="1076"/>
        <pc:sldMkLst>
          <pc:docMk/>
          <pc:sldMk cId="291946082" sldId="756"/>
        </pc:sldMkLst>
      </pc:sldChg>
      <pc:sldChg chg="new del">
        <pc:chgData name="Damian Gordon" userId="796278f3-970d-4a3b-8137-dc597a054133" providerId="ADAL" clId="{B02DC808-18BA-42CA-BB83-A35DC28F7966}" dt="2025-02-07T01:09:40.684" v="2043" actId="47"/>
        <pc:sldMkLst>
          <pc:docMk/>
          <pc:sldMk cId="663962678" sldId="757"/>
        </pc:sldMkLst>
      </pc:sldChg>
      <pc:sldChg chg="addSp delSp modSp new mod modMedia setBg">
        <pc:chgData name="Damian Gordon" userId="796278f3-970d-4a3b-8137-dc597a054133" providerId="ADAL" clId="{B02DC808-18BA-42CA-BB83-A35DC28F7966}" dt="2025-02-07T01:10:18.436" v="2096" actId="403"/>
        <pc:sldMkLst>
          <pc:docMk/>
          <pc:sldMk cId="1929606429" sldId="758"/>
        </pc:sldMkLst>
      </pc:sldChg>
    </pc:docChg>
  </pc:docChgLst>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sldChg chg="modSp mod">
        <pc:chgData name="Damian Gordon" userId="796278f3-970d-4a3b-8137-dc597a054133" providerId="ADAL" clId="{F0DFB084-6A17-4B49-9108-90641E04A323}" dt="2024-07-05T00:41:28.555" v="15" actId="20577"/>
        <pc:sldMkLst>
          <pc:docMk/>
          <pc:sldMk cId="1941464876"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9D1A5-7EE5-45EF-8F08-23AD719BD89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E"/>
        </a:p>
      </dgm:t>
    </dgm:pt>
    <dgm:pt modelId="{6200D1EC-C35F-40E3-8387-0B4E046489B1}">
      <dgm:prSet phldrT="[Text]"/>
      <dgm:spPr/>
      <dgm:t>
        <a:bodyPr/>
        <a:lstStyle/>
        <a:p>
          <a:r>
            <a:rPr lang="en-US" dirty="0"/>
            <a:t>Attempt 1</a:t>
          </a:r>
          <a:endParaRPr lang="en-IE" dirty="0"/>
        </a:p>
      </dgm:t>
    </dgm:pt>
    <dgm:pt modelId="{5FB96015-5722-4CEC-9CD3-E63C46E87E06}" type="parTrans" cxnId="{0639157F-63A1-4426-82B9-4F6FB722B075}">
      <dgm:prSet/>
      <dgm:spPr/>
      <dgm:t>
        <a:bodyPr/>
        <a:lstStyle/>
        <a:p>
          <a:endParaRPr lang="en-IE"/>
        </a:p>
      </dgm:t>
    </dgm:pt>
    <dgm:pt modelId="{6575E5B5-372F-433F-85A6-8A76A688BA6C}" type="sibTrans" cxnId="{0639157F-63A1-4426-82B9-4F6FB722B075}">
      <dgm:prSet/>
      <dgm:spPr/>
      <dgm:t>
        <a:bodyPr/>
        <a:lstStyle/>
        <a:p>
          <a:endParaRPr lang="en-IE"/>
        </a:p>
      </dgm:t>
    </dgm:pt>
    <dgm:pt modelId="{CC250F54-F1B8-42D1-9000-81E79A1AB358}">
      <dgm:prSet phldrT="[Text]"/>
      <dgm:spPr/>
      <dgm:t>
        <a:bodyPr/>
        <a:lstStyle/>
        <a:p>
          <a:r>
            <a:rPr lang="en-US" dirty="0"/>
            <a:t>Attempt 2</a:t>
          </a:r>
          <a:endParaRPr lang="en-IE" dirty="0"/>
        </a:p>
      </dgm:t>
    </dgm:pt>
    <dgm:pt modelId="{B2C0D4B8-B3C0-483B-B061-47FF8A775010}" type="parTrans" cxnId="{147869BE-6BE8-4E93-9EEC-A3E4A313EBE8}">
      <dgm:prSet/>
      <dgm:spPr/>
      <dgm:t>
        <a:bodyPr/>
        <a:lstStyle/>
        <a:p>
          <a:endParaRPr lang="en-IE"/>
        </a:p>
      </dgm:t>
    </dgm:pt>
    <dgm:pt modelId="{201E4C56-1711-4AAA-A651-089B61717E86}" type="sibTrans" cxnId="{147869BE-6BE8-4E93-9EEC-A3E4A313EBE8}">
      <dgm:prSet/>
      <dgm:spPr/>
      <dgm:t>
        <a:bodyPr/>
        <a:lstStyle/>
        <a:p>
          <a:endParaRPr lang="en-IE"/>
        </a:p>
      </dgm:t>
    </dgm:pt>
    <dgm:pt modelId="{C0A3D3F0-91D0-4F63-9EA3-B47C26C8C52C}">
      <dgm:prSet phldrT="[Text]"/>
      <dgm:spPr/>
      <dgm:t>
        <a:bodyPr/>
        <a:lstStyle/>
        <a:p>
          <a:r>
            <a:rPr lang="en-US" dirty="0"/>
            <a:t>Attempt 3</a:t>
          </a:r>
          <a:endParaRPr lang="en-IE" dirty="0"/>
        </a:p>
      </dgm:t>
    </dgm:pt>
    <dgm:pt modelId="{A94F42F8-122A-43D1-973B-E0FDB8E21755}" type="parTrans" cxnId="{6E8BA713-D47E-4A65-9683-86F2FCA3E385}">
      <dgm:prSet/>
      <dgm:spPr/>
      <dgm:t>
        <a:bodyPr/>
        <a:lstStyle/>
        <a:p>
          <a:endParaRPr lang="en-IE"/>
        </a:p>
      </dgm:t>
    </dgm:pt>
    <dgm:pt modelId="{299446DF-2F87-4A70-8A71-37771B64F29C}" type="sibTrans" cxnId="{6E8BA713-D47E-4A65-9683-86F2FCA3E385}">
      <dgm:prSet/>
      <dgm:spPr/>
      <dgm:t>
        <a:bodyPr/>
        <a:lstStyle/>
        <a:p>
          <a:endParaRPr lang="en-IE"/>
        </a:p>
      </dgm:t>
    </dgm:pt>
    <dgm:pt modelId="{E839070B-9A71-4157-A51E-97FD27725C90}" type="pres">
      <dgm:prSet presAssocID="{3EA9D1A5-7EE5-45EF-8F08-23AD719BD895}" presName="Name0" presStyleCnt="0">
        <dgm:presLayoutVars>
          <dgm:chMax val="11"/>
          <dgm:chPref val="11"/>
          <dgm:dir/>
          <dgm:resizeHandles/>
        </dgm:presLayoutVars>
      </dgm:prSet>
      <dgm:spPr/>
    </dgm:pt>
    <dgm:pt modelId="{C0C599BE-AC64-4367-8A0D-6FF3B8EE118F}" type="pres">
      <dgm:prSet presAssocID="{C0A3D3F0-91D0-4F63-9EA3-B47C26C8C52C}" presName="Accent3" presStyleCnt="0"/>
      <dgm:spPr/>
    </dgm:pt>
    <dgm:pt modelId="{A9367D51-54D9-4474-BAB2-A310E0B0CCA9}" type="pres">
      <dgm:prSet presAssocID="{C0A3D3F0-91D0-4F63-9EA3-B47C26C8C52C}" presName="Accent" presStyleLbl="node1" presStyleIdx="0" presStyleCnt="3"/>
      <dgm:spPr/>
    </dgm:pt>
    <dgm:pt modelId="{F3150CE2-294A-4789-BE90-FC90822066DB}" type="pres">
      <dgm:prSet presAssocID="{C0A3D3F0-91D0-4F63-9EA3-B47C26C8C52C}" presName="ParentBackground3" presStyleCnt="0"/>
      <dgm:spPr/>
    </dgm:pt>
    <dgm:pt modelId="{2066750C-D876-4130-933C-5D3C198D9CC3}" type="pres">
      <dgm:prSet presAssocID="{C0A3D3F0-91D0-4F63-9EA3-B47C26C8C52C}" presName="ParentBackground" presStyleLbl="fgAcc1" presStyleIdx="0" presStyleCnt="3"/>
      <dgm:spPr/>
    </dgm:pt>
    <dgm:pt modelId="{1C0B9299-1229-43E0-92B5-C44E648A0553}" type="pres">
      <dgm:prSet presAssocID="{C0A3D3F0-91D0-4F63-9EA3-B47C26C8C52C}" presName="Parent3" presStyleLbl="revTx" presStyleIdx="0" presStyleCnt="0">
        <dgm:presLayoutVars>
          <dgm:chMax val="1"/>
          <dgm:chPref val="1"/>
          <dgm:bulletEnabled val="1"/>
        </dgm:presLayoutVars>
      </dgm:prSet>
      <dgm:spPr/>
    </dgm:pt>
    <dgm:pt modelId="{B9F01E5D-2715-4AD3-BB65-EDBC278BF4A2}" type="pres">
      <dgm:prSet presAssocID="{CC250F54-F1B8-42D1-9000-81E79A1AB358}" presName="Accent2" presStyleCnt="0"/>
      <dgm:spPr/>
    </dgm:pt>
    <dgm:pt modelId="{9E3F1575-04EE-4634-90B8-D5A31B3BECE8}" type="pres">
      <dgm:prSet presAssocID="{CC250F54-F1B8-42D1-9000-81E79A1AB358}" presName="Accent" presStyleLbl="node1" presStyleIdx="1" presStyleCnt="3"/>
      <dgm:spPr/>
    </dgm:pt>
    <dgm:pt modelId="{7D9F4890-913E-4B65-ABDA-95028B16CD93}" type="pres">
      <dgm:prSet presAssocID="{CC250F54-F1B8-42D1-9000-81E79A1AB358}" presName="ParentBackground2" presStyleCnt="0"/>
      <dgm:spPr/>
    </dgm:pt>
    <dgm:pt modelId="{1401E2C8-05D9-4781-B998-6F12B2CD43A0}" type="pres">
      <dgm:prSet presAssocID="{CC250F54-F1B8-42D1-9000-81E79A1AB358}" presName="ParentBackground" presStyleLbl="fgAcc1" presStyleIdx="1" presStyleCnt="3"/>
      <dgm:spPr/>
    </dgm:pt>
    <dgm:pt modelId="{CED6501C-81A8-49B9-A881-09552B2243DC}" type="pres">
      <dgm:prSet presAssocID="{CC250F54-F1B8-42D1-9000-81E79A1AB358}" presName="Parent2" presStyleLbl="revTx" presStyleIdx="0" presStyleCnt="0">
        <dgm:presLayoutVars>
          <dgm:chMax val="1"/>
          <dgm:chPref val="1"/>
          <dgm:bulletEnabled val="1"/>
        </dgm:presLayoutVars>
      </dgm:prSet>
      <dgm:spPr/>
    </dgm:pt>
    <dgm:pt modelId="{0DE8B481-938A-46C8-AA0F-D4619F84B12D}" type="pres">
      <dgm:prSet presAssocID="{6200D1EC-C35F-40E3-8387-0B4E046489B1}" presName="Accent1" presStyleCnt="0"/>
      <dgm:spPr/>
    </dgm:pt>
    <dgm:pt modelId="{3154DD13-0F69-467C-8965-2C385BF90237}" type="pres">
      <dgm:prSet presAssocID="{6200D1EC-C35F-40E3-8387-0B4E046489B1}" presName="Accent" presStyleLbl="node1" presStyleIdx="2" presStyleCnt="3"/>
      <dgm:spPr/>
    </dgm:pt>
    <dgm:pt modelId="{8CC9FD8C-8C24-4FDB-BB2C-AEB87FE3FD6D}" type="pres">
      <dgm:prSet presAssocID="{6200D1EC-C35F-40E3-8387-0B4E046489B1}" presName="ParentBackground1" presStyleCnt="0"/>
      <dgm:spPr/>
    </dgm:pt>
    <dgm:pt modelId="{663906B9-54D9-4F6B-8132-9C3E8464FB2E}" type="pres">
      <dgm:prSet presAssocID="{6200D1EC-C35F-40E3-8387-0B4E046489B1}" presName="ParentBackground" presStyleLbl="fgAcc1" presStyleIdx="2" presStyleCnt="3"/>
      <dgm:spPr/>
    </dgm:pt>
    <dgm:pt modelId="{A0A1DECD-B6D1-4E2C-970A-3E763D82AF68}" type="pres">
      <dgm:prSet presAssocID="{6200D1EC-C35F-40E3-8387-0B4E046489B1}" presName="Parent1" presStyleLbl="revTx" presStyleIdx="0" presStyleCnt="0">
        <dgm:presLayoutVars>
          <dgm:chMax val="1"/>
          <dgm:chPref val="1"/>
          <dgm:bulletEnabled val="1"/>
        </dgm:presLayoutVars>
      </dgm:prSet>
      <dgm:spPr/>
    </dgm:pt>
  </dgm:ptLst>
  <dgm:cxnLst>
    <dgm:cxn modelId="{559D2509-E8FE-4B21-A083-93DEB31133D4}" type="presOf" srcId="{CC250F54-F1B8-42D1-9000-81E79A1AB358}" destId="{1401E2C8-05D9-4781-B998-6F12B2CD43A0}" srcOrd="0" destOrd="0" presId="urn:microsoft.com/office/officeart/2011/layout/CircleProcess"/>
    <dgm:cxn modelId="{6D6C180C-8855-4BB0-ADC7-535CBF3F1D60}" type="presOf" srcId="{CC250F54-F1B8-42D1-9000-81E79A1AB358}" destId="{CED6501C-81A8-49B9-A881-09552B2243DC}" srcOrd="1" destOrd="0" presId="urn:microsoft.com/office/officeart/2011/layout/CircleProcess"/>
    <dgm:cxn modelId="{6E8BA713-D47E-4A65-9683-86F2FCA3E385}" srcId="{3EA9D1A5-7EE5-45EF-8F08-23AD719BD895}" destId="{C0A3D3F0-91D0-4F63-9EA3-B47C26C8C52C}" srcOrd="2" destOrd="0" parTransId="{A94F42F8-122A-43D1-973B-E0FDB8E21755}" sibTransId="{299446DF-2F87-4A70-8A71-37771B64F29C}"/>
    <dgm:cxn modelId="{1651F922-7687-47C1-A4A9-5061CDFD0992}" type="presOf" srcId="{C0A3D3F0-91D0-4F63-9EA3-B47C26C8C52C}" destId="{1C0B9299-1229-43E0-92B5-C44E648A0553}" srcOrd="1" destOrd="0" presId="urn:microsoft.com/office/officeart/2011/layout/CircleProcess"/>
    <dgm:cxn modelId="{0639157F-63A1-4426-82B9-4F6FB722B075}" srcId="{3EA9D1A5-7EE5-45EF-8F08-23AD719BD895}" destId="{6200D1EC-C35F-40E3-8387-0B4E046489B1}" srcOrd="0" destOrd="0" parTransId="{5FB96015-5722-4CEC-9CD3-E63C46E87E06}" sibTransId="{6575E5B5-372F-433F-85A6-8A76A688BA6C}"/>
    <dgm:cxn modelId="{86DC6DA8-67F1-4BFE-B320-2EDA239CC8AA}" type="presOf" srcId="{6200D1EC-C35F-40E3-8387-0B4E046489B1}" destId="{A0A1DECD-B6D1-4E2C-970A-3E763D82AF68}" srcOrd="1" destOrd="0" presId="urn:microsoft.com/office/officeart/2011/layout/CircleProcess"/>
    <dgm:cxn modelId="{147869BE-6BE8-4E93-9EEC-A3E4A313EBE8}" srcId="{3EA9D1A5-7EE5-45EF-8F08-23AD719BD895}" destId="{CC250F54-F1B8-42D1-9000-81E79A1AB358}" srcOrd="1" destOrd="0" parTransId="{B2C0D4B8-B3C0-483B-B061-47FF8A775010}" sibTransId="{201E4C56-1711-4AAA-A651-089B61717E86}"/>
    <dgm:cxn modelId="{D17F6DCD-C81B-49C0-8EE2-73911580C1AE}" type="presOf" srcId="{3EA9D1A5-7EE5-45EF-8F08-23AD719BD895}" destId="{E839070B-9A71-4157-A51E-97FD27725C90}" srcOrd="0" destOrd="0" presId="urn:microsoft.com/office/officeart/2011/layout/CircleProcess"/>
    <dgm:cxn modelId="{54967EEE-84E9-4750-932A-F72622FEA138}" type="presOf" srcId="{6200D1EC-C35F-40E3-8387-0B4E046489B1}" destId="{663906B9-54D9-4F6B-8132-9C3E8464FB2E}" srcOrd="0" destOrd="0" presId="urn:microsoft.com/office/officeart/2011/layout/CircleProcess"/>
    <dgm:cxn modelId="{BF8768FE-03EB-4CBF-BEBF-166D7644FB02}" type="presOf" srcId="{C0A3D3F0-91D0-4F63-9EA3-B47C26C8C52C}" destId="{2066750C-D876-4130-933C-5D3C198D9CC3}" srcOrd="0" destOrd="0" presId="urn:microsoft.com/office/officeart/2011/layout/CircleProcess"/>
    <dgm:cxn modelId="{311D95D4-02E1-4D38-A01D-F7511DC5FDBC}" type="presParOf" srcId="{E839070B-9A71-4157-A51E-97FD27725C90}" destId="{C0C599BE-AC64-4367-8A0D-6FF3B8EE118F}" srcOrd="0" destOrd="0" presId="urn:microsoft.com/office/officeart/2011/layout/CircleProcess"/>
    <dgm:cxn modelId="{0F86B48A-D12C-4AA6-8FC0-9D6D168155A0}" type="presParOf" srcId="{C0C599BE-AC64-4367-8A0D-6FF3B8EE118F}" destId="{A9367D51-54D9-4474-BAB2-A310E0B0CCA9}" srcOrd="0" destOrd="0" presId="urn:microsoft.com/office/officeart/2011/layout/CircleProcess"/>
    <dgm:cxn modelId="{F3167471-4A3D-409B-A815-E1250DFB207D}" type="presParOf" srcId="{E839070B-9A71-4157-A51E-97FD27725C90}" destId="{F3150CE2-294A-4789-BE90-FC90822066DB}" srcOrd="1" destOrd="0" presId="urn:microsoft.com/office/officeart/2011/layout/CircleProcess"/>
    <dgm:cxn modelId="{FAE4F696-05DC-4BBF-B473-24A6CDB85D1F}" type="presParOf" srcId="{F3150CE2-294A-4789-BE90-FC90822066DB}" destId="{2066750C-D876-4130-933C-5D3C198D9CC3}" srcOrd="0" destOrd="0" presId="urn:microsoft.com/office/officeart/2011/layout/CircleProcess"/>
    <dgm:cxn modelId="{774F428B-DCAA-47A4-B93D-6A8A6C341B9A}" type="presParOf" srcId="{E839070B-9A71-4157-A51E-97FD27725C90}" destId="{1C0B9299-1229-43E0-92B5-C44E648A0553}" srcOrd="2" destOrd="0" presId="urn:microsoft.com/office/officeart/2011/layout/CircleProcess"/>
    <dgm:cxn modelId="{1A360F1D-F480-4A79-BB68-75B6EF75204B}" type="presParOf" srcId="{E839070B-9A71-4157-A51E-97FD27725C90}" destId="{B9F01E5D-2715-4AD3-BB65-EDBC278BF4A2}" srcOrd="3" destOrd="0" presId="urn:microsoft.com/office/officeart/2011/layout/CircleProcess"/>
    <dgm:cxn modelId="{99337B64-1581-4940-A6E7-8905866978F9}" type="presParOf" srcId="{B9F01E5D-2715-4AD3-BB65-EDBC278BF4A2}" destId="{9E3F1575-04EE-4634-90B8-D5A31B3BECE8}" srcOrd="0" destOrd="0" presId="urn:microsoft.com/office/officeart/2011/layout/CircleProcess"/>
    <dgm:cxn modelId="{B14ACE4A-8C27-49A3-96EA-1901C0DF04DC}" type="presParOf" srcId="{E839070B-9A71-4157-A51E-97FD27725C90}" destId="{7D9F4890-913E-4B65-ABDA-95028B16CD93}" srcOrd="4" destOrd="0" presId="urn:microsoft.com/office/officeart/2011/layout/CircleProcess"/>
    <dgm:cxn modelId="{650279B4-A49F-4833-BD2F-EED01F6CFC91}" type="presParOf" srcId="{7D9F4890-913E-4B65-ABDA-95028B16CD93}" destId="{1401E2C8-05D9-4781-B998-6F12B2CD43A0}" srcOrd="0" destOrd="0" presId="urn:microsoft.com/office/officeart/2011/layout/CircleProcess"/>
    <dgm:cxn modelId="{3204D0C5-24D7-43B0-BF70-B7E7E0386A33}" type="presParOf" srcId="{E839070B-9A71-4157-A51E-97FD27725C90}" destId="{CED6501C-81A8-49B9-A881-09552B2243DC}" srcOrd="5" destOrd="0" presId="urn:microsoft.com/office/officeart/2011/layout/CircleProcess"/>
    <dgm:cxn modelId="{C5F88637-2D1C-46EC-9C5A-F2C3BC048245}" type="presParOf" srcId="{E839070B-9A71-4157-A51E-97FD27725C90}" destId="{0DE8B481-938A-46C8-AA0F-D4619F84B12D}" srcOrd="6" destOrd="0" presId="urn:microsoft.com/office/officeart/2011/layout/CircleProcess"/>
    <dgm:cxn modelId="{33459BF9-7E35-45EE-9C36-5F0781BAA6A1}" type="presParOf" srcId="{0DE8B481-938A-46C8-AA0F-D4619F84B12D}" destId="{3154DD13-0F69-467C-8965-2C385BF90237}" srcOrd="0" destOrd="0" presId="urn:microsoft.com/office/officeart/2011/layout/CircleProcess"/>
    <dgm:cxn modelId="{143FDFF7-A01D-4FC5-B6A3-FAFF5E36BDA6}" type="presParOf" srcId="{E839070B-9A71-4157-A51E-97FD27725C90}" destId="{8CC9FD8C-8C24-4FDB-BB2C-AEB87FE3FD6D}" srcOrd="7" destOrd="0" presId="urn:microsoft.com/office/officeart/2011/layout/CircleProcess"/>
    <dgm:cxn modelId="{234CA587-CF46-4F30-8800-FED425347C81}" type="presParOf" srcId="{8CC9FD8C-8C24-4FDB-BB2C-AEB87FE3FD6D}" destId="{663906B9-54D9-4F6B-8132-9C3E8464FB2E}" srcOrd="0" destOrd="0" presId="urn:microsoft.com/office/officeart/2011/layout/CircleProcess"/>
    <dgm:cxn modelId="{6FB4A4E6-B6D5-44DB-B794-9B850BA8404F}" type="presParOf" srcId="{E839070B-9A71-4157-A51E-97FD27725C90}" destId="{A0A1DECD-B6D1-4E2C-970A-3E763D82AF68}"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67D51-54D9-4474-BAB2-A310E0B0CCA9}">
      <dsp:nvSpPr>
        <dsp:cNvPr id="0" name=""/>
        <dsp:cNvSpPr/>
      </dsp:nvSpPr>
      <dsp:spPr>
        <a:xfrm>
          <a:off x="5625185" y="1482419"/>
          <a:ext cx="2453805" cy="245425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6750C-D876-4130-933C-5D3C198D9CC3}">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3</a:t>
          </a:r>
          <a:endParaRPr lang="en-IE" sz="3400" kern="1200" dirty="0"/>
        </a:p>
      </dsp:txBody>
      <dsp:txXfrm>
        <a:off x="6034153" y="1891534"/>
        <a:ext cx="1635870" cy="1636029"/>
      </dsp:txXfrm>
    </dsp:sp>
    <dsp:sp modelId="{9E3F1575-04EE-4634-90B8-D5A31B3BECE8}">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1E2C8-05D9-4781-B998-6F12B2CD43A0}">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2</a:t>
          </a:r>
          <a:endParaRPr lang="en-IE" sz="3400" kern="1200" dirty="0"/>
        </a:p>
      </dsp:txBody>
      <dsp:txXfrm>
        <a:off x="3498075" y="1891534"/>
        <a:ext cx="1635870" cy="1636029"/>
      </dsp:txXfrm>
    </dsp:sp>
    <dsp:sp modelId="{3154DD13-0F69-467C-8965-2C385BF90237}">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906B9-54D9-4F6B-8132-9C3E8464FB2E}">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Attempt 1</a:t>
          </a:r>
          <a:endParaRPr lang="en-IE" sz="3400" kern="1200" dirty="0"/>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01/03/2025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01/03/2025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01/03/2025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F802-1FD5-1E70-940A-2DF641692805}"/>
              </a:ext>
            </a:extLst>
          </p:cNvPr>
          <p:cNvSpPr>
            <a:spLocks noGrp="1"/>
          </p:cNvSpPr>
          <p:nvPr>
            <p:ph type="ctrTitle"/>
          </p:nvPr>
        </p:nvSpPr>
        <p:spPr>
          <a:xfrm>
            <a:off x="5297762" y="640080"/>
            <a:ext cx="6251110" cy="3566160"/>
          </a:xfrm>
        </p:spPr>
        <p:txBody>
          <a:bodyPr anchor="b">
            <a:normAutofit/>
          </a:bodyPr>
          <a:lstStyle/>
          <a:p>
            <a:pPr algn="l"/>
            <a:r>
              <a:rPr lang="en-IE" sz="5400" b="1"/>
              <a:t>Prompt Engineering</a:t>
            </a:r>
            <a:endParaRPr lang="en-IE" sz="5400" b="1" dirty="0"/>
          </a:p>
        </p:txBody>
      </p:sp>
      <p:sp>
        <p:nvSpPr>
          <p:cNvPr id="3" name="Subtitle 2">
            <a:extLst>
              <a:ext uri="{FF2B5EF4-FFF2-40B4-BE49-F238E27FC236}">
                <a16:creationId xmlns:a16="http://schemas.microsoft.com/office/drawing/2014/main" id="{35C6E67C-6691-6E69-516C-2202AB658EDF}"/>
              </a:ext>
            </a:extLst>
          </p:cNvPr>
          <p:cNvSpPr>
            <a:spLocks noGrp="1"/>
          </p:cNvSpPr>
          <p:nvPr>
            <p:ph type="subTitle" idx="1"/>
          </p:nvPr>
        </p:nvSpPr>
        <p:spPr>
          <a:xfrm>
            <a:off x="5297760" y="4636008"/>
            <a:ext cx="6251111" cy="1572768"/>
          </a:xfrm>
        </p:spPr>
        <p:txBody>
          <a:bodyPr>
            <a:normAutofit/>
          </a:bodyPr>
          <a:lstStyle/>
          <a:p>
            <a:pPr algn="l"/>
            <a:endParaRPr lang="en-IE" b="1"/>
          </a:p>
          <a:p>
            <a:pPr algn="l"/>
            <a:r>
              <a:rPr lang="en-IE" b="1" i="1"/>
              <a:t>Damian Gordon</a:t>
            </a:r>
          </a:p>
        </p:txBody>
      </p:sp>
      <p:pic>
        <p:nvPicPr>
          <p:cNvPr id="20" name="Picture 19" descr="Computer script on a screen">
            <a:extLst>
              <a:ext uri="{FF2B5EF4-FFF2-40B4-BE49-F238E27FC236}">
                <a16:creationId xmlns:a16="http://schemas.microsoft.com/office/drawing/2014/main" id="{65E8A76B-89BE-1085-877A-29A93E07C244}"/>
              </a:ext>
            </a:extLst>
          </p:cNvPr>
          <p:cNvPicPr>
            <a:picLocks noChangeAspect="1"/>
          </p:cNvPicPr>
          <p:nvPr/>
        </p:nvPicPr>
        <p:blipFill>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4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C367-3016-785E-45C4-9F525EA9F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3EE43-23F8-42D0-3856-6DD1C71D63AD}"/>
              </a:ext>
            </a:extLst>
          </p:cNvPr>
          <p:cNvSpPr>
            <a:spLocks noGrp="1"/>
          </p:cNvSpPr>
          <p:nvPr>
            <p:ph type="title"/>
          </p:nvPr>
        </p:nvSpPr>
        <p:spPr/>
        <p:txBody>
          <a:bodyPr/>
          <a:lstStyle/>
          <a:p>
            <a:r>
              <a:rPr lang="en-US" sz="4400" dirty="0">
                <a:solidFill>
                  <a:schemeClr val="accent6">
                    <a:lumMod val="50000"/>
                  </a:schemeClr>
                </a:solidFill>
              </a:rPr>
              <a:t>What is an </a:t>
            </a:r>
            <a:r>
              <a:rPr lang="en-US" sz="4400" b="1" dirty="0">
                <a:solidFill>
                  <a:schemeClr val="accent6">
                    <a:lumMod val="50000"/>
                  </a:schemeClr>
                </a:solidFill>
              </a:rPr>
              <a:t>AI Hallucination</a:t>
            </a:r>
            <a:r>
              <a:rPr lang="en-US" sz="4400" dirty="0">
                <a:solidFill>
                  <a:schemeClr val="accent6">
                    <a:lumMod val="50000"/>
                  </a:schemeClr>
                </a:solidFill>
              </a:rPr>
              <a:t>?</a:t>
            </a:r>
            <a:endParaRPr lang="en-IE" dirty="0"/>
          </a:p>
        </p:txBody>
      </p:sp>
      <p:sp>
        <p:nvSpPr>
          <p:cNvPr id="3" name="Content Placeholder 2">
            <a:extLst>
              <a:ext uri="{FF2B5EF4-FFF2-40B4-BE49-F238E27FC236}">
                <a16:creationId xmlns:a16="http://schemas.microsoft.com/office/drawing/2014/main" id="{E9DA8237-388B-87BC-03B6-81623F5B5778}"/>
              </a:ext>
            </a:extLst>
          </p:cNvPr>
          <p:cNvSpPr>
            <a:spLocks noGrp="1"/>
          </p:cNvSpPr>
          <p:nvPr>
            <p:ph idx="1"/>
          </p:nvPr>
        </p:nvSpPr>
        <p:spPr/>
        <p:txBody>
          <a:bodyPr>
            <a:normAutofit/>
          </a:bodyPr>
          <a:lstStyle/>
          <a:p>
            <a:r>
              <a:rPr lang="en-US" sz="3600" b="1" dirty="0">
                <a:solidFill>
                  <a:schemeClr val="accent6">
                    <a:lumMod val="50000"/>
                  </a:schemeClr>
                </a:solidFill>
              </a:rPr>
              <a:t>For Example:</a:t>
            </a:r>
            <a:endParaRPr lang="en-US" sz="3200" dirty="0">
              <a:solidFill>
                <a:schemeClr val="accent6">
                  <a:lumMod val="50000"/>
                </a:schemeClr>
              </a:solidFill>
              <a:latin typeface="Courier New" panose="02070309020205020404" pitchFamily="49" charset="0"/>
              <a:cs typeface="Courier New" panose="02070309020205020404" pitchFamily="49" charset="0"/>
            </a:endParaRPr>
          </a:p>
          <a:p>
            <a:pPr lvl="1"/>
            <a:r>
              <a:rPr lang="en-US" sz="3200" dirty="0">
                <a:solidFill>
                  <a:schemeClr val="accent6">
                    <a:lumMod val="50000"/>
                  </a:schemeClr>
                </a:solidFill>
                <a:latin typeface="Courier New" panose="02070309020205020404" pitchFamily="49" charset="0"/>
                <a:cs typeface="Courier New" panose="02070309020205020404" pitchFamily="49" charset="0"/>
              </a:rPr>
              <a:t>Who will win the 2044 Formula 1 World Championship?</a:t>
            </a:r>
          </a:p>
          <a:p>
            <a:r>
              <a:rPr lang="en-US" sz="3600" b="1" dirty="0">
                <a:solidFill>
                  <a:schemeClr val="accent6">
                    <a:lumMod val="50000"/>
                  </a:schemeClr>
                </a:solidFill>
              </a:rPr>
              <a:t>Possible AI Answer:</a:t>
            </a:r>
            <a:endParaRPr lang="en-US" sz="3200" dirty="0">
              <a:solidFill>
                <a:schemeClr val="accent6">
                  <a:lumMod val="50000"/>
                </a:schemeClr>
              </a:solidFill>
              <a:latin typeface="Courier New" panose="02070309020205020404" pitchFamily="49" charset="0"/>
              <a:cs typeface="Courier New" panose="02070309020205020404" pitchFamily="49" charset="0"/>
            </a:endParaRPr>
          </a:p>
          <a:p>
            <a:pPr lvl="1"/>
            <a:r>
              <a:rPr lang="en-US" sz="3200" dirty="0">
                <a:solidFill>
                  <a:schemeClr val="accent6">
                    <a:lumMod val="50000"/>
                  </a:schemeClr>
                </a:solidFill>
                <a:latin typeface="Courier New" panose="02070309020205020404" pitchFamily="49" charset="0"/>
                <a:cs typeface="Courier New" panose="02070309020205020404" pitchFamily="49" charset="0"/>
              </a:rPr>
              <a:t>The 2044 Formula 1 World Champion will be Max Verstappen, winning 10 races.</a:t>
            </a:r>
          </a:p>
        </p:txBody>
      </p:sp>
    </p:spTree>
    <p:extLst>
      <p:ext uri="{BB962C8B-B14F-4D97-AF65-F5344CB8AC3E}">
        <p14:creationId xmlns:p14="http://schemas.microsoft.com/office/powerpoint/2010/main" val="198273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7EBA-952C-7042-777A-CC623C603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70828-1880-E576-5E55-9001B8E8485F}"/>
              </a:ext>
            </a:extLst>
          </p:cNvPr>
          <p:cNvSpPr>
            <a:spLocks noGrp="1"/>
          </p:cNvSpPr>
          <p:nvPr>
            <p:ph type="title"/>
          </p:nvPr>
        </p:nvSpPr>
        <p:spPr/>
        <p:txBody>
          <a:bodyPr/>
          <a:lstStyle/>
          <a:p>
            <a:r>
              <a:rPr lang="en-US" sz="4400" dirty="0">
                <a:solidFill>
                  <a:schemeClr val="accent6">
                    <a:lumMod val="50000"/>
                  </a:schemeClr>
                </a:solidFill>
              </a:rPr>
              <a:t>What is an </a:t>
            </a:r>
            <a:r>
              <a:rPr lang="en-US" sz="4400" b="1" dirty="0">
                <a:solidFill>
                  <a:schemeClr val="accent6">
                    <a:lumMod val="50000"/>
                  </a:schemeClr>
                </a:solidFill>
              </a:rPr>
              <a:t>AI Hallucination</a:t>
            </a:r>
            <a:r>
              <a:rPr lang="en-US" sz="4400" dirty="0">
                <a:solidFill>
                  <a:schemeClr val="accent6">
                    <a:lumMod val="50000"/>
                  </a:schemeClr>
                </a:solidFill>
              </a:rPr>
              <a:t>?</a:t>
            </a:r>
            <a:endParaRPr lang="en-IE" dirty="0"/>
          </a:p>
        </p:txBody>
      </p:sp>
      <p:sp>
        <p:nvSpPr>
          <p:cNvPr id="3" name="Content Placeholder 2">
            <a:extLst>
              <a:ext uri="{FF2B5EF4-FFF2-40B4-BE49-F238E27FC236}">
                <a16:creationId xmlns:a16="http://schemas.microsoft.com/office/drawing/2014/main" id="{28803C54-B662-21D3-5053-E67BCF3038AD}"/>
              </a:ext>
            </a:extLst>
          </p:cNvPr>
          <p:cNvSpPr>
            <a:spLocks noGrp="1"/>
          </p:cNvSpPr>
          <p:nvPr>
            <p:ph idx="1"/>
          </p:nvPr>
        </p:nvSpPr>
        <p:spPr/>
        <p:txBody>
          <a:bodyPr>
            <a:normAutofit fontScale="92500" lnSpcReduction="10000"/>
          </a:bodyPr>
          <a:lstStyle/>
          <a:p>
            <a:r>
              <a:rPr lang="en-US" sz="3600" b="1" dirty="0">
                <a:solidFill>
                  <a:schemeClr val="accent3">
                    <a:lumMod val="50000"/>
                  </a:schemeClr>
                </a:solidFill>
              </a:rPr>
              <a:t>Why Do AI Hallucinations Happen?</a:t>
            </a:r>
          </a:p>
          <a:p>
            <a:pPr lvl="1"/>
            <a:r>
              <a:rPr lang="en-US" sz="3000" b="1" dirty="0">
                <a:solidFill>
                  <a:schemeClr val="accent3">
                    <a:lumMod val="50000"/>
                  </a:schemeClr>
                </a:solidFill>
              </a:rPr>
              <a:t>Lack of Real Data</a:t>
            </a:r>
            <a:r>
              <a:rPr lang="en-US" sz="3000" dirty="0">
                <a:solidFill>
                  <a:schemeClr val="accent3">
                    <a:lumMod val="50000"/>
                  </a:schemeClr>
                </a:solidFill>
              </a:rPr>
              <a:t>: AI fills gaps with plausible but incorrect information.</a:t>
            </a:r>
          </a:p>
          <a:p>
            <a:pPr lvl="1"/>
            <a:r>
              <a:rPr lang="en-US" sz="3000" b="1" dirty="0">
                <a:solidFill>
                  <a:schemeClr val="accent3">
                    <a:lumMod val="50000"/>
                  </a:schemeClr>
                </a:solidFill>
              </a:rPr>
              <a:t>Pattern Matching Without Understanding</a:t>
            </a:r>
            <a:r>
              <a:rPr lang="en-US" sz="3000" dirty="0">
                <a:solidFill>
                  <a:schemeClr val="accent3">
                    <a:lumMod val="50000"/>
                  </a:schemeClr>
                </a:solidFill>
              </a:rPr>
              <a:t>: AI generates text based on statistical probabilities, not true comprehension.</a:t>
            </a:r>
          </a:p>
          <a:p>
            <a:pPr lvl="1"/>
            <a:r>
              <a:rPr lang="en-US" sz="3000" b="1" dirty="0">
                <a:solidFill>
                  <a:schemeClr val="accent3">
                    <a:lumMod val="50000"/>
                  </a:schemeClr>
                </a:solidFill>
              </a:rPr>
              <a:t>Overconfidence in Its Own Output</a:t>
            </a:r>
            <a:r>
              <a:rPr lang="en-US" sz="3000" dirty="0">
                <a:solidFill>
                  <a:schemeClr val="accent3">
                    <a:lumMod val="50000"/>
                  </a:schemeClr>
                </a:solidFill>
              </a:rPr>
              <a:t>: AI doesn’t always indicate uncertainty when unsure.</a:t>
            </a:r>
          </a:p>
          <a:p>
            <a:pPr lvl="1"/>
            <a:r>
              <a:rPr lang="en-US" sz="3000" b="1" dirty="0">
                <a:solidFill>
                  <a:schemeClr val="accent3">
                    <a:lumMod val="50000"/>
                  </a:schemeClr>
                </a:solidFill>
              </a:rPr>
              <a:t>Ambiguous or Poorly Defined Prompts</a:t>
            </a:r>
            <a:r>
              <a:rPr lang="en-US" sz="3000" dirty="0">
                <a:solidFill>
                  <a:schemeClr val="accent3">
                    <a:lumMod val="50000"/>
                  </a:schemeClr>
                </a:solidFill>
              </a:rPr>
              <a:t>: If a prompt lacks context, AI guesses instead of asking for clarification.</a:t>
            </a:r>
          </a:p>
          <a:p>
            <a:pPr lvl="1"/>
            <a:r>
              <a:rPr lang="en-US" sz="3000" b="1" dirty="0">
                <a:solidFill>
                  <a:schemeClr val="accent3">
                    <a:lumMod val="50000"/>
                  </a:schemeClr>
                </a:solidFill>
              </a:rPr>
              <a:t>Random Answers</a:t>
            </a:r>
            <a:r>
              <a:rPr lang="en-US" sz="3000" dirty="0">
                <a:solidFill>
                  <a:schemeClr val="accent3">
                    <a:lumMod val="50000"/>
                  </a:schemeClr>
                </a:solidFill>
              </a:rPr>
              <a:t>: Sometimes the AI randomly generates incorrect answers, even if it has the correct answer. </a:t>
            </a:r>
            <a:endParaRPr lang="en-IE" sz="3000" dirty="0">
              <a:solidFill>
                <a:schemeClr val="accent3">
                  <a:lumMod val="50000"/>
                </a:schemeClr>
              </a:solidFill>
            </a:endParaRPr>
          </a:p>
        </p:txBody>
      </p:sp>
    </p:spTree>
    <p:extLst>
      <p:ext uri="{BB962C8B-B14F-4D97-AF65-F5344CB8AC3E}">
        <p14:creationId xmlns:p14="http://schemas.microsoft.com/office/powerpoint/2010/main" val="175811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BAE6-8113-35FD-6985-888767480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B8FB9-844E-1D30-79C9-912AA538C35A}"/>
              </a:ext>
            </a:extLst>
          </p:cNvPr>
          <p:cNvSpPr>
            <a:spLocks noGrp="1"/>
          </p:cNvSpPr>
          <p:nvPr>
            <p:ph type="title"/>
          </p:nvPr>
        </p:nvSpPr>
        <p:spPr/>
        <p:txBody>
          <a:bodyPr/>
          <a:lstStyle/>
          <a:p>
            <a:r>
              <a:rPr lang="en-US" sz="4400" dirty="0">
                <a:solidFill>
                  <a:schemeClr val="accent6">
                    <a:lumMod val="50000"/>
                  </a:schemeClr>
                </a:solidFill>
              </a:rPr>
              <a:t>What is an </a:t>
            </a:r>
            <a:r>
              <a:rPr lang="en-US" sz="4400" b="1" dirty="0">
                <a:solidFill>
                  <a:schemeClr val="accent6">
                    <a:lumMod val="50000"/>
                  </a:schemeClr>
                </a:solidFill>
              </a:rPr>
              <a:t>AI Hallucination</a:t>
            </a:r>
            <a:r>
              <a:rPr lang="en-US" sz="4400" dirty="0">
                <a:solidFill>
                  <a:schemeClr val="accent6">
                    <a:lumMod val="50000"/>
                  </a:schemeClr>
                </a:solidFill>
              </a:rPr>
              <a:t>?</a:t>
            </a:r>
            <a:endParaRPr lang="en-IE" dirty="0"/>
          </a:p>
        </p:txBody>
      </p:sp>
      <p:sp>
        <p:nvSpPr>
          <p:cNvPr id="3" name="Content Placeholder 2">
            <a:extLst>
              <a:ext uri="{FF2B5EF4-FFF2-40B4-BE49-F238E27FC236}">
                <a16:creationId xmlns:a16="http://schemas.microsoft.com/office/drawing/2014/main" id="{C77C7889-5E51-FE4B-3769-4E246052652E}"/>
              </a:ext>
            </a:extLst>
          </p:cNvPr>
          <p:cNvSpPr>
            <a:spLocks noGrp="1"/>
          </p:cNvSpPr>
          <p:nvPr>
            <p:ph idx="1"/>
          </p:nvPr>
        </p:nvSpPr>
        <p:spPr/>
        <p:txBody>
          <a:bodyPr>
            <a:normAutofit/>
          </a:bodyPr>
          <a:lstStyle/>
          <a:p>
            <a:r>
              <a:rPr lang="en-US" sz="3600" b="1" dirty="0">
                <a:solidFill>
                  <a:schemeClr val="accent3">
                    <a:lumMod val="50000"/>
                  </a:schemeClr>
                </a:solidFill>
              </a:rPr>
              <a:t>How to Reduce AI Hallucinations?</a:t>
            </a:r>
          </a:p>
          <a:p>
            <a:pPr lvl="1"/>
            <a:r>
              <a:rPr lang="en-US" sz="3000" b="1" i="1" dirty="0">
                <a:solidFill>
                  <a:schemeClr val="accent3">
                    <a:lumMod val="50000"/>
                  </a:schemeClr>
                </a:solidFill>
              </a:rPr>
              <a:t>Be Specific in Your Prompts</a:t>
            </a:r>
            <a:r>
              <a:rPr lang="en-US" sz="3000" dirty="0">
                <a:solidFill>
                  <a:schemeClr val="accent3">
                    <a:lumMod val="50000"/>
                  </a:schemeClr>
                </a:solidFill>
              </a:rPr>
              <a:t>: Ask for explanations, examples, or step-by-step logic.</a:t>
            </a:r>
          </a:p>
          <a:p>
            <a:pPr lvl="1"/>
            <a:r>
              <a:rPr lang="en-US" sz="3000" b="1" i="1" dirty="0">
                <a:solidFill>
                  <a:schemeClr val="accent3">
                    <a:lumMod val="50000"/>
                  </a:schemeClr>
                </a:solidFill>
              </a:rPr>
              <a:t>Use Step-by-Step Prompting</a:t>
            </a:r>
            <a:r>
              <a:rPr lang="en-US" sz="3000" dirty="0">
                <a:solidFill>
                  <a:schemeClr val="accent3">
                    <a:lumMod val="50000"/>
                  </a:schemeClr>
                </a:solidFill>
              </a:rPr>
              <a:t>: Force AI to explain reasoning before giving answers.</a:t>
            </a:r>
          </a:p>
          <a:p>
            <a:pPr lvl="1"/>
            <a:r>
              <a:rPr lang="en-US" sz="3000" b="1" i="1" dirty="0">
                <a:solidFill>
                  <a:schemeClr val="accent3">
                    <a:lumMod val="50000"/>
                  </a:schemeClr>
                </a:solidFill>
              </a:rPr>
              <a:t>Verify with External Sources</a:t>
            </a:r>
            <a:r>
              <a:rPr lang="en-US" sz="3000" dirty="0">
                <a:solidFill>
                  <a:schemeClr val="accent3">
                    <a:lumMod val="50000"/>
                  </a:schemeClr>
                </a:solidFill>
              </a:rPr>
              <a:t>: Cross-check AI output using real-world references.</a:t>
            </a:r>
          </a:p>
          <a:p>
            <a:pPr lvl="1"/>
            <a:r>
              <a:rPr lang="en-US" sz="3000" b="1" i="1" dirty="0">
                <a:solidFill>
                  <a:schemeClr val="accent3">
                    <a:lumMod val="50000"/>
                  </a:schemeClr>
                </a:solidFill>
              </a:rPr>
              <a:t>Use Web Searches for Real-Time Data</a:t>
            </a:r>
            <a:r>
              <a:rPr lang="en-US" sz="3000" dirty="0">
                <a:solidFill>
                  <a:schemeClr val="accent3">
                    <a:lumMod val="50000"/>
                  </a:schemeClr>
                </a:solidFill>
              </a:rPr>
              <a:t>: Prevent outdated or fabricated facts.</a:t>
            </a:r>
            <a:endParaRPr lang="en-IE" sz="3000" dirty="0">
              <a:solidFill>
                <a:schemeClr val="accent3">
                  <a:lumMod val="50000"/>
                </a:schemeClr>
              </a:solidFill>
            </a:endParaRPr>
          </a:p>
        </p:txBody>
      </p:sp>
    </p:spTree>
    <p:extLst>
      <p:ext uri="{BB962C8B-B14F-4D97-AF65-F5344CB8AC3E}">
        <p14:creationId xmlns:p14="http://schemas.microsoft.com/office/powerpoint/2010/main" val="372116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2" descr="What Is an Edge Case Testing? (with Examples) | White Test Lab">
            <a:extLst>
              <a:ext uri="{FF2B5EF4-FFF2-40B4-BE49-F238E27FC236}">
                <a16:creationId xmlns:a16="http://schemas.microsoft.com/office/drawing/2014/main" id="{923471F0-2436-3F21-B5CC-10F6BEF2B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6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C6D3D-AD1B-8169-0A27-36C4BE7F9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05B8D-6319-8E1C-C3C7-46A2BAEDDB84}"/>
              </a:ext>
            </a:extLst>
          </p:cNvPr>
          <p:cNvSpPr>
            <a:spLocks noGrp="1"/>
          </p:cNvSpPr>
          <p:nvPr>
            <p:ph type="title"/>
          </p:nvPr>
        </p:nvSpPr>
        <p:spPr/>
        <p:txBody>
          <a:bodyPr/>
          <a:lstStyle/>
          <a:p>
            <a:r>
              <a:rPr lang="en-US" sz="4400" dirty="0">
                <a:solidFill>
                  <a:schemeClr val="tx2">
                    <a:lumMod val="90000"/>
                    <a:lumOff val="10000"/>
                  </a:schemeClr>
                </a:solidFill>
              </a:rPr>
              <a:t>What is an </a:t>
            </a:r>
            <a:r>
              <a:rPr lang="en-US" sz="4400" b="1" dirty="0">
                <a:solidFill>
                  <a:schemeClr val="tx2">
                    <a:lumMod val="90000"/>
                    <a:lumOff val="10000"/>
                  </a:schemeClr>
                </a:solidFill>
              </a:rPr>
              <a:t>Edge </a:t>
            </a:r>
            <a:r>
              <a:rPr lang="en-US" b="1" dirty="0">
                <a:solidFill>
                  <a:schemeClr val="tx2">
                    <a:lumMod val="90000"/>
                    <a:lumOff val="10000"/>
                  </a:schemeClr>
                </a:solidFill>
              </a:rPr>
              <a:t>c</a:t>
            </a:r>
            <a:r>
              <a:rPr lang="en-US" sz="4400" b="1" dirty="0">
                <a:solidFill>
                  <a:schemeClr val="tx2">
                    <a:lumMod val="90000"/>
                    <a:lumOff val="10000"/>
                  </a:schemeClr>
                </a:solidFill>
              </a:rPr>
              <a:t>ase</a:t>
            </a:r>
            <a:r>
              <a:rPr lang="en-US" sz="4400" dirty="0">
                <a:solidFill>
                  <a:schemeClr val="tx2">
                    <a:lumMod val="90000"/>
                    <a:lumOff val="10000"/>
                  </a:schemeClr>
                </a:solidFill>
              </a:rPr>
              <a:t>?</a:t>
            </a:r>
            <a:endParaRPr lang="en-IE" dirty="0">
              <a:solidFill>
                <a:schemeClr val="tx2">
                  <a:lumMod val="90000"/>
                  <a:lumOff val="10000"/>
                </a:schemeClr>
              </a:solidFill>
            </a:endParaRPr>
          </a:p>
        </p:txBody>
      </p:sp>
      <p:sp>
        <p:nvSpPr>
          <p:cNvPr id="3" name="Content Placeholder 2">
            <a:extLst>
              <a:ext uri="{FF2B5EF4-FFF2-40B4-BE49-F238E27FC236}">
                <a16:creationId xmlns:a16="http://schemas.microsoft.com/office/drawing/2014/main" id="{694BE2E4-B929-0944-74DF-5DB5F320ADAC}"/>
              </a:ext>
            </a:extLst>
          </p:cNvPr>
          <p:cNvSpPr>
            <a:spLocks noGrp="1"/>
          </p:cNvSpPr>
          <p:nvPr>
            <p:ph idx="1"/>
          </p:nvPr>
        </p:nvSpPr>
        <p:spPr/>
        <p:txBody>
          <a:bodyPr>
            <a:normAutofit/>
          </a:bodyPr>
          <a:lstStyle/>
          <a:p>
            <a:r>
              <a:rPr lang="en-US" sz="3600" b="1" i="1" dirty="0">
                <a:solidFill>
                  <a:schemeClr val="tx2">
                    <a:lumMod val="90000"/>
                    <a:lumOff val="10000"/>
                  </a:schemeClr>
                </a:solidFill>
              </a:rPr>
              <a:t>Edge cases are </a:t>
            </a:r>
            <a:r>
              <a:rPr lang="en-US" sz="3600" b="1" i="1" u="sng" dirty="0">
                <a:solidFill>
                  <a:schemeClr val="tx2">
                    <a:lumMod val="90000"/>
                    <a:lumOff val="10000"/>
                  </a:schemeClr>
                </a:solidFill>
              </a:rPr>
              <a:t>extreme, uncommon, or boundary</a:t>
            </a:r>
            <a:r>
              <a:rPr lang="en-US" sz="3600" b="1" i="1" dirty="0">
                <a:solidFill>
                  <a:schemeClr val="tx2">
                    <a:lumMod val="90000"/>
                    <a:lumOff val="10000"/>
                  </a:schemeClr>
                </a:solidFill>
              </a:rPr>
              <a:t> cases.</a:t>
            </a:r>
          </a:p>
          <a:p>
            <a:endParaRPr lang="en-US" sz="3600" b="1" i="1" dirty="0">
              <a:solidFill>
                <a:schemeClr val="tx2">
                  <a:lumMod val="90000"/>
                  <a:lumOff val="10000"/>
                </a:schemeClr>
              </a:solidFill>
            </a:endParaRPr>
          </a:p>
          <a:p>
            <a:r>
              <a:rPr lang="en-US" sz="3600" dirty="0">
                <a:solidFill>
                  <a:schemeClr val="tx2">
                    <a:lumMod val="90000"/>
                    <a:lumOff val="10000"/>
                  </a:schemeClr>
                </a:solidFill>
              </a:rPr>
              <a:t>Edge cases help identify potential bugs, inefficiencies, or unexpected behaviors that might not appear in normal conditions.</a:t>
            </a:r>
          </a:p>
        </p:txBody>
      </p:sp>
    </p:spTree>
    <p:extLst>
      <p:ext uri="{BB962C8B-B14F-4D97-AF65-F5344CB8AC3E}">
        <p14:creationId xmlns:p14="http://schemas.microsoft.com/office/powerpoint/2010/main" val="358665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e Best (and Worst way) of Solving the Palindrome Algorithm Question | by  Irene Scott | JavaScript in Plain English">
            <a:extLst>
              <a:ext uri="{FF2B5EF4-FFF2-40B4-BE49-F238E27FC236}">
                <a16:creationId xmlns:a16="http://schemas.microsoft.com/office/drawing/2014/main" id="{ACF93A44-13C9-45F9-8C8A-79B081DC8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636" y="824390"/>
            <a:ext cx="9287532" cy="5766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FEBE10-EBB2-29E9-063C-6B1FBEB6CEE7}"/>
              </a:ext>
            </a:extLst>
          </p:cNvPr>
          <p:cNvPicPr>
            <a:picLocks noChangeAspect="1"/>
          </p:cNvPicPr>
          <p:nvPr/>
        </p:nvPicPr>
        <p:blipFill>
          <a:blip r:embed="rId3"/>
          <a:stretch>
            <a:fillRect/>
          </a:stretch>
        </p:blipFill>
        <p:spPr>
          <a:xfrm>
            <a:off x="552844" y="383727"/>
            <a:ext cx="1562539" cy="6090545"/>
          </a:xfrm>
          <a:prstGeom prst="rect">
            <a:avLst/>
          </a:prstGeom>
        </p:spPr>
      </p:pic>
      <p:sp>
        <p:nvSpPr>
          <p:cNvPr id="4" name="Rectangle 3">
            <a:extLst>
              <a:ext uri="{FF2B5EF4-FFF2-40B4-BE49-F238E27FC236}">
                <a16:creationId xmlns:a16="http://schemas.microsoft.com/office/drawing/2014/main" id="{9FAA59B9-CBB3-C55E-AC32-0AED0834C15C}"/>
              </a:ext>
            </a:extLst>
          </p:cNvPr>
          <p:cNvSpPr/>
          <p:nvPr/>
        </p:nvSpPr>
        <p:spPr>
          <a:xfrm rot="3815791">
            <a:off x="7710147" y="2029225"/>
            <a:ext cx="5487400" cy="2308324"/>
          </a:xfrm>
          <a:prstGeom prst="rect">
            <a:avLst/>
          </a:prstGeom>
          <a:noFill/>
        </p:spPr>
        <p:txBody>
          <a:bodyPr wrap="none" lIns="91440" tIns="45720" rIns="91440" bIns="45720">
            <a:spAutoFit/>
          </a:bodyPr>
          <a:lstStyle/>
          <a:p>
            <a:pPr algn="ctr"/>
            <a:r>
              <a:rPr lang="en-US" sz="7200" b="1" cap="none" spc="0" dirty="0">
                <a:ln w="13462">
                  <a:solidFill>
                    <a:schemeClr val="bg1"/>
                  </a:solidFill>
                  <a:prstDash val="solid"/>
                </a:ln>
                <a:solidFill>
                  <a:schemeClr val="accent6">
                    <a:lumMod val="75000"/>
                  </a:schemeClr>
                </a:solidFill>
                <a:effectLst>
                  <a:outerShdw dist="38100" dir="2700000" algn="bl" rotWithShape="0">
                    <a:schemeClr val="accent5"/>
                  </a:outerShdw>
                </a:effectLst>
              </a:rPr>
              <a:t>e.g. </a:t>
            </a:r>
          </a:p>
          <a:p>
            <a:pPr algn="ctr"/>
            <a:r>
              <a:rPr lang="en-US" sz="7200" b="1" cap="none" spc="0" dirty="0">
                <a:ln w="13462">
                  <a:solidFill>
                    <a:schemeClr val="bg1"/>
                  </a:solidFill>
                  <a:prstDash val="solid"/>
                </a:ln>
                <a:solidFill>
                  <a:schemeClr val="accent6">
                    <a:lumMod val="75000"/>
                  </a:schemeClr>
                </a:solidFill>
                <a:effectLst>
                  <a:outerShdw dist="38100" dir="2700000" algn="bl" rotWithShape="0">
                    <a:schemeClr val="accent5"/>
                  </a:outerShdw>
                </a:effectLst>
              </a:rPr>
              <a:t>Palindromes</a:t>
            </a:r>
          </a:p>
        </p:txBody>
      </p:sp>
    </p:spTree>
    <p:extLst>
      <p:ext uri="{BB962C8B-B14F-4D97-AF65-F5344CB8AC3E}">
        <p14:creationId xmlns:p14="http://schemas.microsoft.com/office/powerpoint/2010/main" val="238940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8FFE4-3166-DD3D-4720-737488B0B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37A4A-8656-0983-2C7E-F2DF45E510C4}"/>
              </a:ext>
            </a:extLst>
          </p:cNvPr>
          <p:cNvSpPr>
            <a:spLocks noGrp="1"/>
          </p:cNvSpPr>
          <p:nvPr>
            <p:ph type="title"/>
          </p:nvPr>
        </p:nvSpPr>
        <p:spPr/>
        <p:txBody>
          <a:bodyPr/>
          <a:lstStyle/>
          <a:p>
            <a:r>
              <a:rPr lang="en-US" sz="4400" dirty="0">
                <a:solidFill>
                  <a:schemeClr val="tx2">
                    <a:lumMod val="90000"/>
                    <a:lumOff val="10000"/>
                  </a:schemeClr>
                </a:solidFill>
              </a:rPr>
              <a:t>What is an Edge </a:t>
            </a:r>
            <a:r>
              <a:rPr lang="en-US" dirty="0">
                <a:solidFill>
                  <a:schemeClr val="tx2">
                    <a:lumMod val="90000"/>
                    <a:lumOff val="10000"/>
                  </a:schemeClr>
                </a:solidFill>
              </a:rPr>
              <a:t>c</a:t>
            </a:r>
            <a:r>
              <a:rPr lang="en-US" sz="4400" dirty="0">
                <a:solidFill>
                  <a:schemeClr val="tx2">
                    <a:lumMod val="90000"/>
                    <a:lumOff val="10000"/>
                  </a:schemeClr>
                </a:solidFill>
              </a:rPr>
              <a:t>ase?</a:t>
            </a:r>
            <a:endParaRPr lang="en-IE" dirty="0">
              <a:solidFill>
                <a:schemeClr val="tx2">
                  <a:lumMod val="90000"/>
                  <a:lumOff val="10000"/>
                </a:schemeClr>
              </a:solidFill>
            </a:endParaRPr>
          </a:p>
        </p:txBody>
      </p:sp>
      <p:sp>
        <p:nvSpPr>
          <p:cNvPr id="3" name="Content Placeholder 2">
            <a:extLst>
              <a:ext uri="{FF2B5EF4-FFF2-40B4-BE49-F238E27FC236}">
                <a16:creationId xmlns:a16="http://schemas.microsoft.com/office/drawing/2014/main" id="{2CC1C63C-CC6E-2736-CBC3-FBEF3B21E45B}"/>
              </a:ext>
            </a:extLst>
          </p:cNvPr>
          <p:cNvSpPr>
            <a:spLocks noGrp="1"/>
          </p:cNvSpPr>
          <p:nvPr>
            <p:ph idx="1"/>
          </p:nvPr>
        </p:nvSpPr>
        <p:spPr/>
        <p:txBody>
          <a:bodyPr>
            <a:normAutofit/>
          </a:bodyPr>
          <a:lstStyle/>
          <a:p>
            <a:r>
              <a:rPr lang="en-US" dirty="0">
                <a:solidFill>
                  <a:schemeClr val="tx2">
                    <a:lumMod val="90000"/>
                    <a:lumOff val="10000"/>
                  </a:schemeClr>
                </a:solidFill>
              </a:rPr>
              <a:t>For example, checking if a string is a palindrome.</a:t>
            </a:r>
          </a:p>
          <a:p>
            <a:r>
              <a:rPr lang="en-US" sz="3600" b="1" dirty="0">
                <a:solidFill>
                  <a:schemeClr val="tx2">
                    <a:lumMod val="90000"/>
                    <a:lumOff val="10000"/>
                  </a:schemeClr>
                </a:solidFill>
              </a:rPr>
              <a:t>Normal case: </a:t>
            </a:r>
          </a:p>
          <a:p>
            <a:pPr lvl="1"/>
            <a:r>
              <a:rPr lang="en-US" sz="2800" dirty="0">
                <a:solidFill>
                  <a:schemeClr val="tx2">
                    <a:lumMod val="90000"/>
                    <a:lumOff val="10000"/>
                  </a:schemeClr>
                </a:solidFill>
              </a:rPr>
              <a:t>"racecar" → True</a:t>
            </a:r>
          </a:p>
          <a:p>
            <a:r>
              <a:rPr lang="en-US" sz="3600" b="1" dirty="0">
                <a:solidFill>
                  <a:schemeClr val="tx2">
                    <a:lumMod val="90000"/>
                    <a:lumOff val="10000"/>
                  </a:schemeClr>
                </a:solidFill>
              </a:rPr>
              <a:t>Edge cases: </a:t>
            </a:r>
          </a:p>
          <a:p>
            <a:pPr lvl="1"/>
            <a:r>
              <a:rPr lang="en-US" sz="2800" dirty="0">
                <a:solidFill>
                  <a:schemeClr val="tx2">
                    <a:lumMod val="90000"/>
                    <a:lumOff val="10000"/>
                  </a:schemeClr>
                </a:solidFill>
              </a:rPr>
              <a:t>Empty string "" → Should return True? </a:t>
            </a:r>
          </a:p>
          <a:p>
            <a:pPr lvl="1"/>
            <a:r>
              <a:rPr lang="en-US" sz="2800" dirty="0">
                <a:solidFill>
                  <a:schemeClr val="tx2">
                    <a:lumMod val="90000"/>
                    <a:lumOff val="10000"/>
                  </a:schemeClr>
                </a:solidFill>
              </a:rPr>
              <a:t>Single character "a" → Should return True? </a:t>
            </a:r>
          </a:p>
          <a:p>
            <a:pPr lvl="1"/>
            <a:r>
              <a:rPr lang="en-US" sz="2800" dirty="0">
                <a:solidFill>
                  <a:schemeClr val="tx2">
                    <a:lumMod val="90000"/>
                    <a:lumOff val="10000"/>
                  </a:schemeClr>
                </a:solidFill>
              </a:rPr>
              <a:t>Spaces and punctuation "A man, a plan, a canal, Panama!" </a:t>
            </a:r>
          </a:p>
          <a:p>
            <a:pPr lvl="1"/>
            <a:r>
              <a:rPr lang="en-US" sz="2800" dirty="0">
                <a:solidFill>
                  <a:schemeClr val="tx2">
                    <a:lumMod val="90000"/>
                    <a:lumOff val="10000"/>
                  </a:schemeClr>
                </a:solidFill>
              </a:rPr>
              <a:t>Non-alphabetic input "12321"</a:t>
            </a:r>
          </a:p>
        </p:txBody>
      </p:sp>
    </p:spTree>
    <p:extLst>
      <p:ext uri="{BB962C8B-B14F-4D97-AF65-F5344CB8AC3E}">
        <p14:creationId xmlns:p14="http://schemas.microsoft.com/office/powerpoint/2010/main" val="261566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gital balance scale using circles">
            <a:extLst>
              <a:ext uri="{FF2B5EF4-FFF2-40B4-BE49-F238E27FC236}">
                <a16:creationId xmlns:a16="http://schemas.microsoft.com/office/drawing/2014/main" id="{D1C9F95B-73DD-B26C-190E-2315A6F11DBE}"/>
              </a:ext>
            </a:extLst>
          </p:cNvPr>
          <p:cNvPicPr>
            <a:picLocks noChangeAspect="1"/>
          </p:cNvPicPr>
          <p:nvPr/>
        </p:nvPicPr>
        <p:blipFill>
          <a:blip r:embed="rId2">
            <a:alphaModFix amt="50000"/>
          </a:blip>
          <a:srcRect b="7025"/>
          <a:stretch/>
        </p:blipFill>
        <p:spPr>
          <a:xfrm>
            <a:off x="20" y="1"/>
            <a:ext cx="12191980" cy="6857999"/>
          </a:xfrm>
          <a:prstGeom prst="rect">
            <a:avLst/>
          </a:prstGeom>
        </p:spPr>
      </p:pic>
      <p:sp>
        <p:nvSpPr>
          <p:cNvPr id="2" name="Title 1">
            <a:extLst>
              <a:ext uri="{FF2B5EF4-FFF2-40B4-BE49-F238E27FC236}">
                <a16:creationId xmlns:a16="http://schemas.microsoft.com/office/drawing/2014/main" id="{948F9106-3400-8F89-DD05-51DD49893C9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Principles of</a:t>
            </a:r>
            <a:br>
              <a:rPr lang="en-US" dirty="0">
                <a:solidFill>
                  <a:srgbClr val="FFFFFF"/>
                </a:solidFill>
              </a:rPr>
            </a:br>
            <a:r>
              <a:rPr lang="en-US" dirty="0">
                <a:solidFill>
                  <a:srgbClr val="FFFFFF"/>
                </a:solidFill>
              </a:rPr>
              <a:t>Effective Prompting</a:t>
            </a:r>
          </a:p>
        </p:txBody>
      </p:sp>
    </p:spTree>
    <p:extLst>
      <p:ext uri="{BB962C8B-B14F-4D97-AF65-F5344CB8AC3E}">
        <p14:creationId xmlns:p14="http://schemas.microsoft.com/office/powerpoint/2010/main" val="104953256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76427-2E25-5167-B56E-A8874A213A72}"/>
              </a:ext>
            </a:extLst>
          </p:cNvPr>
          <p:cNvSpPr>
            <a:spLocks noGrp="1"/>
          </p:cNvSpPr>
          <p:nvPr>
            <p:ph type="title"/>
          </p:nvPr>
        </p:nvSpPr>
        <p:spPr>
          <a:xfrm>
            <a:off x="838200" y="365125"/>
            <a:ext cx="10515600" cy="1325563"/>
          </a:xfrm>
        </p:spPr>
        <p:txBody>
          <a:bodyPr>
            <a:normAutofit/>
          </a:bodyPr>
          <a:lstStyle/>
          <a:p>
            <a:r>
              <a:rPr lang="en-US" sz="4200" dirty="0"/>
              <a:t>Prompt Engineering</a:t>
            </a:r>
            <a:endParaRPr lang="en-IE" sz="4200" dirty="0"/>
          </a:p>
        </p:txBody>
      </p:sp>
      <p:sp>
        <p:nvSpPr>
          <p:cNvPr id="206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0B1536-7A87-4A86-4330-AAD31A33C5A5}"/>
              </a:ext>
            </a:extLst>
          </p:cNvPr>
          <p:cNvSpPr>
            <a:spLocks noGrp="1"/>
          </p:cNvSpPr>
          <p:nvPr>
            <p:ph idx="1"/>
          </p:nvPr>
        </p:nvSpPr>
        <p:spPr>
          <a:xfrm>
            <a:off x="838200" y="1929384"/>
            <a:ext cx="10515600" cy="4251960"/>
          </a:xfrm>
        </p:spPr>
        <p:txBody>
          <a:bodyPr>
            <a:normAutofit/>
          </a:bodyPr>
          <a:lstStyle/>
          <a:p>
            <a:r>
              <a:rPr lang="en-US" sz="3600" dirty="0"/>
              <a:t>Principles of Effective Prompting:</a:t>
            </a:r>
          </a:p>
          <a:p>
            <a:pPr lvl="1"/>
            <a:r>
              <a:rPr lang="en-US" sz="3600" dirty="0"/>
              <a:t>Clarity &amp; Precision</a:t>
            </a:r>
          </a:p>
          <a:p>
            <a:pPr lvl="1"/>
            <a:r>
              <a:rPr lang="en-US" sz="3600" dirty="0"/>
              <a:t>Context &amp; Constraints</a:t>
            </a:r>
          </a:p>
          <a:p>
            <a:pPr lvl="1"/>
            <a:r>
              <a:rPr lang="en-US" sz="3600" dirty="0"/>
              <a:t>Iteration &amp; Testing</a:t>
            </a:r>
          </a:p>
          <a:p>
            <a:pPr lvl="1"/>
            <a:r>
              <a:rPr lang="en-US" sz="3600" dirty="0"/>
              <a:t>Role-based Prompts</a:t>
            </a:r>
          </a:p>
          <a:p>
            <a:pPr lvl="1"/>
            <a:r>
              <a:rPr lang="en-US" sz="3600" dirty="0"/>
              <a:t>Few-shot &amp; Zero-shot Prompting</a:t>
            </a:r>
          </a:p>
          <a:p>
            <a:pPr lvl="1"/>
            <a:r>
              <a:rPr lang="en-US" sz="3600" dirty="0"/>
              <a:t>Chain-of-Thought Prompting</a:t>
            </a:r>
          </a:p>
        </p:txBody>
      </p:sp>
    </p:spTree>
    <p:extLst>
      <p:ext uri="{BB962C8B-B14F-4D97-AF65-F5344CB8AC3E}">
        <p14:creationId xmlns:p14="http://schemas.microsoft.com/office/powerpoint/2010/main" val="264355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53D594-998D-DD8D-B105-BE4E9EA4E241}"/>
              </a:ext>
            </a:extLst>
          </p:cNvPr>
          <p:cNvSpPr>
            <a:spLocks noGrp="1"/>
          </p:cNvSpPr>
          <p:nvPr>
            <p:ph type="ctrTitle"/>
          </p:nvPr>
        </p:nvSpPr>
        <p:spPr>
          <a:xfrm>
            <a:off x="890338" y="640080"/>
            <a:ext cx="3734014" cy="3566160"/>
          </a:xfrm>
        </p:spPr>
        <p:txBody>
          <a:bodyPr anchor="b">
            <a:normAutofit/>
          </a:bodyPr>
          <a:lstStyle/>
          <a:p>
            <a:pPr algn="l"/>
            <a:r>
              <a:rPr lang="en-IE" sz="5400"/>
              <a:t>Clarity &amp; Precision</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rulers and protractors">
            <a:extLst>
              <a:ext uri="{FF2B5EF4-FFF2-40B4-BE49-F238E27FC236}">
                <a16:creationId xmlns:a16="http://schemas.microsoft.com/office/drawing/2014/main" id="{13EFC43D-51E8-6EEB-40B9-9495B110CC50}"/>
              </a:ext>
            </a:extLst>
          </p:cNvPr>
          <p:cNvPicPr>
            <a:picLocks noChangeAspect="1"/>
          </p:cNvPicPr>
          <p:nvPr/>
        </p:nvPicPr>
        <p:blipFill>
          <a:blip r:embed="rId2"/>
          <a:srcRect l="16769" r="1653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65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44A73-9F93-A11B-A3B4-8A20CF8F189A}"/>
            </a:ext>
          </a:extLst>
        </p:cNvPr>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396AD-FB7A-ED16-D473-609D834B1BCB}"/>
              </a:ext>
            </a:extLst>
          </p:cNvPr>
          <p:cNvSpPr>
            <a:spLocks noGrp="1"/>
          </p:cNvSpPr>
          <p:nvPr>
            <p:ph type="title"/>
          </p:nvPr>
        </p:nvSpPr>
        <p:spPr>
          <a:xfrm>
            <a:off x="640080" y="325369"/>
            <a:ext cx="4368602" cy="1956841"/>
          </a:xfrm>
        </p:spPr>
        <p:txBody>
          <a:bodyPr anchor="b">
            <a:normAutofit/>
          </a:bodyPr>
          <a:lstStyle/>
          <a:p>
            <a:r>
              <a:rPr lang="en-US" sz="5400" dirty="0"/>
              <a:t>Prompt Engineering</a:t>
            </a:r>
            <a:endParaRPr lang="en-IE" sz="5400" dirty="0"/>
          </a:p>
        </p:txBody>
      </p:sp>
      <p:sp>
        <p:nvSpPr>
          <p:cNvPr id="10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FA413F-16FC-6A87-2761-DCCB1ADE917B}"/>
              </a:ext>
            </a:extLst>
          </p:cNvPr>
          <p:cNvSpPr>
            <a:spLocks noGrp="1"/>
          </p:cNvSpPr>
          <p:nvPr>
            <p:ph idx="1"/>
          </p:nvPr>
        </p:nvSpPr>
        <p:spPr>
          <a:xfrm>
            <a:off x="640080" y="2872899"/>
            <a:ext cx="4670097" cy="3320668"/>
          </a:xfrm>
        </p:spPr>
        <p:txBody>
          <a:bodyPr>
            <a:normAutofit/>
          </a:bodyPr>
          <a:lstStyle/>
          <a:p>
            <a:r>
              <a:rPr lang="en-US" dirty="0"/>
              <a:t>Prompt engineering is designing and refining prompts to effectively communicate with AI models, improving quality, relevance, and accuracy of their responses.</a:t>
            </a:r>
            <a:endParaRPr lang="en-IE" dirty="0"/>
          </a:p>
        </p:txBody>
      </p:sp>
      <p:pic>
        <p:nvPicPr>
          <p:cNvPr id="5" name="Picture 4" descr="A blue and white text with icons&#10;&#10;AI-generated content may be incorrect.">
            <a:extLst>
              <a:ext uri="{FF2B5EF4-FFF2-40B4-BE49-F238E27FC236}">
                <a16:creationId xmlns:a16="http://schemas.microsoft.com/office/drawing/2014/main" id="{29918FC2-9059-F956-4F23-D0F47FBED469}"/>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5217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6317-E743-A8B1-1AC9-2BF82738FCEB}"/>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76CF9C9F-EE71-3941-5C7D-CB9524257A80}"/>
              </a:ext>
            </a:extLst>
          </p:cNvPr>
          <p:cNvSpPr>
            <a:spLocks noGrp="1"/>
          </p:cNvSpPr>
          <p:nvPr>
            <p:ph idx="1"/>
          </p:nvPr>
        </p:nvSpPr>
        <p:spPr/>
        <p:txBody>
          <a:bodyPr>
            <a:normAutofit/>
          </a:bodyPr>
          <a:lstStyle/>
          <a:p>
            <a:r>
              <a:rPr lang="en-US" sz="3600" dirty="0"/>
              <a:t>Using clear and specific language to guide AI responses.</a:t>
            </a:r>
          </a:p>
          <a:p>
            <a:endParaRPr lang="en-US" sz="3600" dirty="0"/>
          </a:p>
          <a:p>
            <a:r>
              <a:rPr lang="en-US" sz="3600" dirty="0"/>
              <a:t>Let’s say you want an AI to generate a Python function to calculate the factorial of a number &gt;&gt;&gt;</a:t>
            </a:r>
            <a:endParaRPr lang="en-IE" sz="3600" dirty="0"/>
          </a:p>
        </p:txBody>
      </p:sp>
    </p:spTree>
    <p:extLst>
      <p:ext uri="{BB962C8B-B14F-4D97-AF65-F5344CB8AC3E}">
        <p14:creationId xmlns:p14="http://schemas.microsoft.com/office/powerpoint/2010/main" val="375917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C382-86E7-7772-8E67-069F130EE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E6DE3-E697-A9AE-DEDB-9BE1691E0607}"/>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E237DC6E-872B-2702-7F94-D6381C0AB343}"/>
              </a:ext>
            </a:extLst>
          </p:cNvPr>
          <p:cNvSpPr>
            <a:spLocks noGrp="1"/>
          </p:cNvSpPr>
          <p:nvPr>
            <p:ph idx="1"/>
          </p:nvPr>
        </p:nvSpPr>
        <p:spPr/>
        <p:txBody>
          <a:bodyPr>
            <a:normAutofit/>
          </a:bodyPr>
          <a:lstStyle/>
          <a:p>
            <a:r>
              <a:rPr lang="en-US" sz="3600" b="1" dirty="0"/>
              <a:t>Bad Prompt - Vague &amp; Ambiguous</a:t>
            </a:r>
            <a:endParaRPr lang="en-US" sz="3600" dirty="0"/>
          </a:p>
          <a:p>
            <a:pPr lvl="1"/>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 function for factorial.</a:t>
            </a:r>
          </a:p>
          <a:p>
            <a:pPr marL="457200" lvl="1" indent="0">
              <a:buNone/>
            </a:pPr>
            <a:endParaRPr lang="en-US" sz="3200" dirty="0">
              <a:latin typeface="Courier New" panose="02070309020205020404" pitchFamily="49" charset="0"/>
              <a:cs typeface="Courier New" panose="02070309020205020404" pitchFamily="49" charset="0"/>
            </a:endParaRPr>
          </a:p>
          <a:p>
            <a:r>
              <a:rPr lang="en-US" sz="3600" b="1" dirty="0"/>
              <a:t>Issues</a:t>
            </a:r>
          </a:p>
          <a:p>
            <a:pPr lvl="1"/>
            <a:r>
              <a:rPr lang="en-US" sz="3200" dirty="0"/>
              <a:t>Doesn’t say which programming language to use. </a:t>
            </a:r>
          </a:p>
          <a:p>
            <a:pPr lvl="1"/>
            <a:r>
              <a:rPr lang="en-US" sz="3200" dirty="0"/>
              <a:t>Unclear if recursion or iteration is preferred. </a:t>
            </a:r>
          </a:p>
          <a:p>
            <a:pPr lvl="1"/>
            <a:r>
              <a:rPr lang="en-US" sz="3200" dirty="0"/>
              <a:t>No details about input validation.</a:t>
            </a:r>
            <a:endParaRPr lang="en-IE" sz="3200" dirty="0"/>
          </a:p>
        </p:txBody>
      </p:sp>
    </p:spTree>
    <p:extLst>
      <p:ext uri="{BB962C8B-B14F-4D97-AF65-F5344CB8AC3E}">
        <p14:creationId xmlns:p14="http://schemas.microsoft.com/office/powerpoint/2010/main" val="176012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B0A81-8DDC-8072-E085-4DDD06EB3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DA2B6-7C16-E081-C0F2-DEC64F1A079A}"/>
              </a:ext>
            </a:extLst>
          </p:cNvPr>
          <p:cNvSpPr>
            <a:spLocks noGrp="1"/>
          </p:cNvSpPr>
          <p:nvPr>
            <p:ph type="title"/>
          </p:nvPr>
        </p:nvSpPr>
        <p:spPr/>
        <p:txBody>
          <a:bodyPr/>
          <a:lstStyle/>
          <a:p>
            <a:r>
              <a:rPr lang="en-US" sz="4400" dirty="0"/>
              <a:t>Clarity &amp; Precision</a:t>
            </a:r>
            <a:endParaRPr lang="en-IE" dirty="0"/>
          </a:p>
        </p:txBody>
      </p:sp>
      <p:sp>
        <p:nvSpPr>
          <p:cNvPr id="3" name="Content Placeholder 2">
            <a:extLst>
              <a:ext uri="{FF2B5EF4-FFF2-40B4-BE49-F238E27FC236}">
                <a16:creationId xmlns:a16="http://schemas.microsoft.com/office/drawing/2014/main" id="{6A760843-F485-91C8-F081-1D7E03C0DC55}"/>
              </a:ext>
            </a:extLst>
          </p:cNvPr>
          <p:cNvSpPr>
            <a:spLocks noGrp="1"/>
          </p:cNvSpPr>
          <p:nvPr>
            <p:ph idx="1"/>
          </p:nvPr>
        </p:nvSpPr>
        <p:spPr/>
        <p:txBody>
          <a:bodyPr>
            <a:normAutofit fontScale="85000" lnSpcReduction="20000"/>
          </a:bodyPr>
          <a:lstStyle/>
          <a:p>
            <a:r>
              <a:rPr lang="en-US" sz="3600" b="1" dirty="0"/>
              <a:t>Good Prompt - Clear &amp; Precise</a:t>
            </a:r>
            <a:endParaRPr lang="en-US" sz="3600" dirty="0"/>
          </a:p>
          <a:p>
            <a:pPr lvl="1"/>
            <a:r>
              <a:rPr lang="en-US" sz="3200" dirty="0">
                <a:latin typeface="Courier New" panose="02070309020205020404" pitchFamily="49" charset="0"/>
                <a:cs typeface="Courier New" panose="02070309020205020404" pitchFamily="49" charset="0"/>
              </a:rPr>
              <a:t>Write a Python function called </a:t>
            </a:r>
            <a:r>
              <a:rPr lang="en-US" sz="3200" b="1" dirty="0">
                <a:latin typeface="Courier New" panose="02070309020205020404" pitchFamily="49" charset="0"/>
                <a:cs typeface="Courier New" panose="02070309020205020404" pitchFamily="49" charset="0"/>
              </a:rPr>
              <a:t>factorial</a:t>
            </a:r>
            <a:r>
              <a:rPr lang="en-US" sz="3200" dirty="0">
                <a:latin typeface="Courier New" panose="02070309020205020404" pitchFamily="49" charset="0"/>
                <a:cs typeface="Courier New" panose="02070309020205020404" pitchFamily="49" charset="0"/>
              </a:rPr>
              <a:t> that takes a non-negative integer </a:t>
            </a:r>
            <a:r>
              <a:rPr lang="en-US" sz="3200" b="1" dirty="0">
                <a:latin typeface="Courier New" panose="02070309020205020404" pitchFamily="49" charset="0"/>
                <a:cs typeface="Courier New" panose="02070309020205020404" pitchFamily="49" charset="0"/>
              </a:rPr>
              <a:t>n</a:t>
            </a:r>
            <a:r>
              <a:rPr lang="en-US" sz="3200" dirty="0">
                <a:latin typeface="Courier New" panose="02070309020205020404" pitchFamily="49" charset="0"/>
                <a:cs typeface="Courier New" panose="02070309020205020404" pitchFamily="49" charset="0"/>
              </a:rPr>
              <a:t> as input and returns its factorial. Implement it using recursion, and raise a </a:t>
            </a:r>
            <a:r>
              <a:rPr lang="en-US" sz="3200" b="1" dirty="0" err="1">
                <a:latin typeface="Courier New" panose="02070309020205020404" pitchFamily="49" charset="0"/>
                <a:cs typeface="Courier New" panose="02070309020205020404" pitchFamily="49" charset="0"/>
              </a:rPr>
              <a:t>ValueError</a:t>
            </a:r>
            <a:r>
              <a:rPr lang="en-US" sz="3200" dirty="0">
                <a:latin typeface="Courier New" panose="02070309020205020404" pitchFamily="49" charset="0"/>
                <a:cs typeface="Courier New" panose="02070309020205020404" pitchFamily="49" charset="0"/>
              </a:rPr>
              <a:t> if </a:t>
            </a:r>
            <a:r>
              <a:rPr lang="en-US" sz="3200" b="1" dirty="0">
                <a:latin typeface="Courier New" panose="02070309020205020404" pitchFamily="49" charset="0"/>
                <a:cs typeface="Courier New" panose="02070309020205020404" pitchFamily="49" charset="0"/>
              </a:rPr>
              <a:t>n</a:t>
            </a:r>
            <a:r>
              <a:rPr lang="en-US" sz="3200" dirty="0">
                <a:latin typeface="Courier New" panose="02070309020205020404" pitchFamily="49" charset="0"/>
                <a:cs typeface="Courier New" panose="02070309020205020404" pitchFamily="49" charset="0"/>
              </a:rPr>
              <a:t> is negative.</a:t>
            </a:r>
          </a:p>
          <a:p>
            <a:r>
              <a:rPr lang="en-US" sz="4000" b="1" dirty="0"/>
              <a:t>Why Better?</a:t>
            </a:r>
          </a:p>
          <a:p>
            <a:pPr lvl="1"/>
            <a:r>
              <a:rPr lang="en-US" sz="3200" dirty="0"/>
              <a:t>Specifies language (Python). </a:t>
            </a:r>
          </a:p>
          <a:p>
            <a:pPr lvl="1"/>
            <a:r>
              <a:rPr lang="en-US" sz="3200" dirty="0"/>
              <a:t>Defines function name (factorial). </a:t>
            </a:r>
          </a:p>
          <a:p>
            <a:pPr lvl="1"/>
            <a:r>
              <a:rPr lang="en-US" sz="3200" dirty="0"/>
              <a:t>Clarifies input constraints (non-negative integer). </a:t>
            </a:r>
          </a:p>
          <a:p>
            <a:pPr lvl="1"/>
            <a:r>
              <a:rPr lang="en-US" sz="3200" dirty="0"/>
              <a:t>Specifies methodology (recursion). </a:t>
            </a:r>
          </a:p>
          <a:p>
            <a:pPr lvl="1"/>
            <a:r>
              <a:rPr lang="en-US" sz="3200" dirty="0"/>
              <a:t>Includes error handling (raise </a:t>
            </a:r>
            <a:r>
              <a:rPr lang="en-US" sz="3200" dirty="0" err="1"/>
              <a:t>ValueError</a:t>
            </a:r>
            <a:r>
              <a:rPr lang="en-US" sz="3200" dirty="0"/>
              <a:t>).</a:t>
            </a:r>
            <a:endParaRPr lang="en-IE" sz="3200" dirty="0"/>
          </a:p>
        </p:txBody>
      </p:sp>
    </p:spTree>
    <p:extLst>
      <p:ext uri="{BB962C8B-B14F-4D97-AF65-F5344CB8AC3E}">
        <p14:creationId xmlns:p14="http://schemas.microsoft.com/office/powerpoint/2010/main" val="417709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A2204-8928-F6F3-E0C6-A5700BDBA5BF}"/>
              </a:ext>
            </a:extLst>
          </p:cNvPr>
          <p:cNvSpPr>
            <a:spLocks noGrp="1"/>
          </p:cNvSpPr>
          <p:nvPr>
            <p:ph type="ctrTitle"/>
          </p:nvPr>
        </p:nvSpPr>
        <p:spPr>
          <a:xfrm>
            <a:off x="5297762" y="640080"/>
            <a:ext cx="6251110" cy="3566160"/>
          </a:xfrm>
        </p:spPr>
        <p:txBody>
          <a:bodyPr anchor="b">
            <a:normAutofit/>
          </a:bodyPr>
          <a:lstStyle/>
          <a:p>
            <a:pPr algn="l"/>
            <a:r>
              <a:rPr lang="en-US" sz="5400"/>
              <a:t>Context &amp; Constraints</a:t>
            </a:r>
            <a:endParaRPr lang="en-IE" sz="5400"/>
          </a:p>
        </p:txBody>
      </p:sp>
      <p:pic>
        <p:nvPicPr>
          <p:cNvPr id="4" name="Picture 3">
            <a:extLst>
              <a:ext uri="{FF2B5EF4-FFF2-40B4-BE49-F238E27FC236}">
                <a16:creationId xmlns:a16="http://schemas.microsoft.com/office/drawing/2014/main" id="{15820585-C3C4-EE4C-A387-F7BC227CEBB2}"/>
              </a:ext>
            </a:extLst>
          </p:cNvPr>
          <p:cNvPicPr>
            <a:picLocks noChangeAspect="1"/>
          </p:cNvPicPr>
          <p:nvPr/>
        </p:nvPicPr>
        <p:blipFill>
          <a:blip r:embed="rId2"/>
          <a:srcRect l="8638" r="4603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6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C7FC2-321D-E5BA-B83E-0221A50C3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72345-1948-4A0B-317F-3D4CCE1FF398}"/>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388E3ED2-C793-FD81-C36A-7A0185671531}"/>
              </a:ext>
            </a:extLst>
          </p:cNvPr>
          <p:cNvSpPr>
            <a:spLocks noGrp="1"/>
          </p:cNvSpPr>
          <p:nvPr>
            <p:ph idx="1"/>
          </p:nvPr>
        </p:nvSpPr>
        <p:spPr/>
        <p:txBody>
          <a:bodyPr>
            <a:normAutofit/>
          </a:bodyPr>
          <a:lstStyle/>
          <a:p>
            <a:r>
              <a:rPr lang="en-US" sz="3600" dirty="0"/>
              <a:t>Providing background information or setting boundaries to get relevant answers.</a:t>
            </a:r>
          </a:p>
          <a:p>
            <a:endParaRPr lang="en-US" sz="3600" dirty="0"/>
          </a:p>
          <a:p>
            <a:r>
              <a:rPr lang="en-US" sz="3600" dirty="0"/>
              <a:t>Let’s say you want to generate a function to sort a list of numbers &gt;&gt;&gt;</a:t>
            </a:r>
            <a:endParaRPr lang="en-IE" sz="3600" dirty="0"/>
          </a:p>
        </p:txBody>
      </p:sp>
    </p:spTree>
    <p:extLst>
      <p:ext uri="{BB962C8B-B14F-4D97-AF65-F5344CB8AC3E}">
        <p14:creationId xmlns:p14="http://schemas.microsoft.com/office/powerpoint/2010/main" val="4121445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7910-73ED-D06A-E5D7-26780E7E5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B042E-3FF9-5CBE-B118-631C7CA74C6B}"/>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0527FC2A-1A85-AC69-EAA1-8A7923865DDD}"/>
              </a:ext>
            </a:extLst>
          </p:cNvPr>
          <p:cNvSpPr>
            <a:spLocks noGrp="1"/>
          </p:cNvSpPr>
          <p:nvPr>
            <p:ph idx="1"/>
          </p:nvPr>
        </p:nvSpPr>
        <p:spPr/>
        <p:txBody>
          <a:bodyPr>
            <a:normAutofit fontScale="92500" lnSpcReduction="10000"/>
          </a:bodyPr>
          <a:lstStyle/>
          <a:p>
            <a:r>
              <a:rPr lang="en-US" sz="3600" b="1" dirty="0"/>
              <a:t>Bad Prompt - Lacks Context &amp; Constraints</a:t>
            </a:r>
            <a:endParaRPr lang="en-US" sz="3200" dirty="0">
              <a:latin typeface="Courier New" panose="02070309020205020404" pitchFamily="49" charset="0"/>
              <a:cs typeface="Courier New" panose="02070309020205020404" pitchFamily="49" charset="0"/>
            </a:endParaRPr>
          </a:p>
          <a:p>
            <a:pPr lvl="1"/>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 function to sort a list.</a:t>
            </a:r>
          </a:p>
          <a:p>
            <a:pPr lvl="1"/>
            <a:endParaRPr lang="en-US" sz="3200" dirty="0">
              <a:latin typeface="Courier New" panose="02070309020205020404" pitchFamily="49" charset="0"/>
              <a:cs typeface="Courier New" panose="02070309020205020404" pitchFamily="49" charset="0"/>
            </a:endParaRPr>
          </a:p>
          <a:p>
            <a:r>
              <a:rPr lang="en-US" sz="3600" b="1" dirty="0"/>
              <a:t>Issues</a:t>
            </a:r>
          </a:p>
          <a:p>
            <a:pPr lvl="1"/>
            <a:r>
              <a:rPr lang="en-US" sz="3000" dirty="0"/>
              <a:t>Which programming language?</a:t>
            </a:r>
          </a:p>
          <a:p>
            <a:pPr lvl="1"/>
            <a:r>
              <a:rPr lang="en-US" sz="3000" dirty="0"/>
              <a:t>What kind of sorting algorithm?</a:t>
            </a:r>
          </a:p>
          <a:p>
            <a:pPr lvl="1"/>
            <a:r>
              <a:rPr lang="en-US" sz="3000" dirty="0"/>
              <a:t>Should it be ascending or descending?</a:t>
            </a:r>
          </a:p>
          <a:p>
            <a:pPr lvl="1"/>
            <a:r>
              <a:rPr lang="en-US" sz="3000" dirty="0"/>
              <a:t>Should it handle duplicates or special cases (like empty lists)?</a:t>
            </a:r>
          </a:p>
          <a:p>
            <a:pPr lvl="1"/>
            <a:r>
              <a:rPr lang="en-US" sz="3000" dirty="0"/>
              <a:t>Should it be optimized for performance (e.g., large datasets)?</a:t>
            </a:r>
          </a:p>
        </p:txBody>
      </p:sp>
    </p:spTree>
    <p:extLst>
      <p:ext uri="{BB962C8B-B14F-4D97-AF65-F5344CB8AC3E}">
        <p14:creationId xmlns:p14="http://schemas.microsoft.com/office/powerpoint/2010/main" val="175308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D1F1D-B65E-5D9B-12D8-76F2A1565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8DFC6-062E-E725-8331-A094BA45D628}"/>
              </a:ext>
            </a:extLst>
          </p:cNvPr>
          <p:cNvSpPr>
            <a:spLocks noGrp="1"/>
          </p:cNvSpPr>
          <p:nvPr>
            <p:ph type="title"/>
          </p:nvPr>
        </p:nvSpPr>
        <p:spPr/>
        <p:txBody>
          <a:bodyPr/>
          <a:lstStyle/>
          <a:p>
            <a:r>
              <a:rPr lang="en-US" sz="4400" dirty="0"/>
              <a:t>Context &amp; Constraints</a:t>
            </a:r>
            <a:endParaRPr lang="en-IE" dirty="0"/>
          </a:p>
        </p:txBody>
      </p:sp>
      <p:sp>
        <p:nvSpPr>
          <p:cNvPr id="3" name="Content Placeholder 2">
            <a:extLst>
              <a:ext uri="{FF2B5EF4-FFF2-40B4-BE49-F238E27FC236}">
                <a16:creationId xmlns:a16="http://schemas.microsoft.com/office/drawing/2014/main" id="{E6F667E4-A014-6C25-7109-4ED136F4FC74}"/>
              </a:ext>
            </a:extLst>
          </p:cNvPr>
          <p:cNvSpPr>
            <a:spLocks noGrp="1"/>
          </p:cNvSpPr>
          <p:nvPr>
            <p:ph idx="1"/>
          </p:nvPr>
        </p:nvSpPr>
        <p:spPr/>
        <p:txBody>
          <a:bodyPr>
            <a:normAutofit fontScale="85000" lnSpcReduction="20000"/>
          </a:bodyPr>
          <a:lstStyle/>
          <a:p>
            <a:r>
              <a:rPr lang="en-US" sz="3600" b="1" dirty="0"/>
              <a:t>Good Prompt - Provides Context &amp; Constraints</a:t>
            </a:r>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 Python function called </a:t>
            </a:r>
            <a:r>
              <a:rPr lang="en-US" sz="3200" b="1" dirty="0" err="1">
                <a:latin typeface="Courier New" panose="02070309020205020404" pitchFamily="49" charset="0"/>
                <a:cs typeface="Courier New" panose="02070309020205020404" pitchFamily="49" charset="0"/>
              </a:rPr>
              <a:t>custom_sort</a:t>
            </a:r>
            <a:r>
              <a:rPr lang="en-US" sz="3200" dirty="0">
                <a:latin typeface="Courier New" panose="02070309020205020404" pitchFamily="49" charset="0"/>
                <a:cs typeface="Courier New" panose="02070309020205020404" pitchFamily="49" charset="0"/>
              </a:rPr>
              <a:t> that takes a list of integers and sorts them in ascending order using the </a:t>
            </a:r>
            <a:r>
              <a:rPr lang="en-US" sz="3200" i="1" dirty="0">
                <a:latin typeface="Courier New" panose="02070309020205020404" pitchFamily="49" charset="0"/>
                <a:cs typeface="Courier New" panose="02070309020205020404" pitchFamily="49" charset="0"/>
              </a:rPr>
              <a:t>Merge Sort algorithm</a:t>
            </a:r>
            <a:r>
              <a:rPr lang="en-US" sz="3200" dirty="0">
                <a:latin typeface="Courier New" panose="02070309020205020404" pitchFamily="49" charset="0"/>
                <a:cs typeface="Courier New" panose="02070309020205020404" pitchFamily="49" charset="0"/>
              </a:rPr>
              <a:t>. The function should be efficient for large lists and should preserve duplicate values. If an empty list is given, return an empty list.</a:t>
            </a:r>
          </a:p>
          <a:p>
            <a:r>
              <a:rPr lang="en-US" sz="3600" b="1" dirty="0"/>
              <a:t>Why Better?</a:t>
            </a:r>
          </a:p>
          <a:p>
            <a:pPr lvl="1"/>
            <a:r>
              <a:rPr lang="en-US" sz="3000" b="1" i="1" dirty="0"/>
              <a:t>Context</a:t>
            </a:r>
            <a:r>
              <a:rPr lang="en-US" sz="3000" dirty="0"/>
              <a:t>: Python, sorting integers.</a:t>
            </a:r>
          </a:p>
          <a:p>
            <a:pPr lvl="1"/>
            <a:r>
              <a:rPr lang="en-US" sz="3000" b="1" i="1" dirty="0"/>
              <a:t>Constraints</a:t>
            </a:r>
            <a:r>
              <a:rPr lang="en-US" sz="3000" dirty="0"/>
              <a:t>: Must use Merge Sort, handle large lists, preserve duplicates, and return an empty list when given one.</a:t>
            </a:r>
          </a:p>
        </p:txBody>
      </p:sp>
    </p:spTree>
    <p:extLst>
      <p:ext uri="{BB962C8B-B14F-4D97-AF65-F5344CB8AC3E}">
        <p14:creationId xmlns:p14="http://schemas.microsoft.com/office/powerpoint/2010/main" val="348125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14076AEA-783B-8C6B-F1D7-155EC4C4B3BE}"/>
              </a:ext>
            </a:extLst>
          </p:cNvPr>
          <p:cNvSpPr>
            <a:spLocks noGrp="1"/>
          </p:cNvSpPr>
          <p:nvPr>
            <p:ph type="ctrTitle"/>
          </p:nvPr>
        </p:nvSpPr>
        <p:spPr>
          <a:xfrm>
            <a:off x="3502731" y="1542402"/>
            <a:ext cx="5186842" cy="2387918"/>
          </a:xfrm>
        </p:spPr>
        <p:txBody>
          <a:bodyPr anchor="b">
            <a:normAutofit/>
          </a:bodyPr>
          <a:lstStyle/>
          <a:p>
            <a:r>
              <a:rPr lang="en-US" sz="5200">
                <a:solidFill>
                  <a:schemeClr val="tx2"/>
                </a:solidFill>
              </a:rPr>
              <a:t>Iteration &amp; Testing</a:t>
            </a:r>
            <a:endParaRPr lang="en-IE" sz="5200">
              <a:solidFill>
                <a:schemeClr val="tx2"/>
              </a:solidFill>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Arrow: Curved Down 4">
            <a:extLst>
              <a:ext uri="{FF2B5EF4-FFF2-40B4-BE49-F238E27FC236}">
                <a16:creationId xmlns:a16="http://schemas.microsoft.com/office/drawing/2014/main" id="{98AB1655-1DB7-93A7-6AFC-863B98AE7942}"/>
              </a:ext>
            </a:extLst>
          </p:cNvPr>
          <p:cNvSpPr/>
          <p:nvPr/>
        </p:nvSpPr>
        <p:spPr>
          <a:xfrm flipH="1">
            <a:off x="1303097" y="0"/>
            <a:ext cx="8961042" cy="3685572"/>
          </a:xfrm>
          <a:prstGeom prst="curvedDown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 name="Arrow: Curved Up 3">
            <a:extLst>
              <a:ext uri="{FF2B5EF4-FFF2-40B4-BE49-F238E27FC236}">
                <a16:creationId xmlns:a16="http://schemas.microsoft.com/office/drawing/2014/main" id="{C4C360B9-BBE8-CA59-654E-AB9C094711F3}"/>
              </a:ext>
            </a:extLst>
          </p:cNvPr>
          <p:cNvSpPr/>
          <p:nvPr/>
        </p:nvSpPr>
        <p:spPr>
          <a:xfrm>
            <a:off x="1683974" y="3314700"/>
            <a:ext cx="9057211" cy="3428999"/>
          </a:xfrm>
          <a:prstGeom prst="curved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180114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E8BC-ABA2-C635-52EB-4D28343A3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B32C6-57CE-4E05-2654-CB06D200BE47}"/>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AE4A39C0-BD57-396B-18EA-A1EF45A84D59}"/>
              </a:ext>
            </a:extLst>
          </p:cNvPr>
          <p:cNvSpPr>
            <a:spLocks noGrp="1"/>
          </p:cNvSpPr>
          <p:nvPr>
            <p:ph idx="1"/>
          </p:nvPr>
        </p:nvSpPr>
        <p:spPr/>
        <p:txBody>
          <a:bodyPr>
            <a:normAutofit/>
          </a:bodyPr>
          <a:lstStyle/>
          <a:p>
            <a:r>
              <a:rPr lang="en-US" sz="3600" dirty="0"/>
              <a:t>Experimenting with different phrasings and formats to achieve the best output.</a:t>
            </a:r>
          </a:p>
          <a:p>
            <a:endParaRPr lang="en-US" sz="3600" dirty="0"/>
          </a:p>
          <a:p>
            <a:r>
              <a:rPr lang="en-US" sz="3600" dirty="0"/>
              <a:t>Let’s say we want to generate a function that checks if a string is a palindrome (reads the same forward and backward) &gt;&gt;&gt;</a:t>
            </a:r>
            <a:endParaRPr lang="en-IE" sz="3600" dirty="0"/>
          </a:p>
        </p:txBody>
      </p:sp>
    </p:spTree>
    <p:extLst>
      <p:ext uri="{BB962C8B-B14F-4D97-AF65-F5344CB8AC3E}">
        <p14:creationId xmlns:p14="http://schemas.microsoft.com/office/powerpoint/2010/main" val="1084782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25FC-2E6C-DF57-5A52-575ABAC45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12E5B-54E7-50BE-DB91-54CB9A28659E}"/>
              </a:ext>
            </a:extLst>
          </p:cNvPr>
          <p:cNvSpPr>
            <a:spLocks noGrp="1"/>
          </p:cNvSpPr>
          <p:nvPr>
            <p:ph type="title"/>
          </p:nvPr>
        </p:nvSpPr>
        <p:spPr/>
        <p:txBody>
          <a:bodyPr/>
          <a:lstStyle/>
          <a:p>
            <a:r>
              <a:rPr lang="en-US" sz="4400" dirty="0"/>
              <a:t>Iteration &amp; Testing</a:t>
            </a:r>
            <a:endParaRPr lang="en-IE" dirty="0"/>
          </a:p>
        </p:txBody>
      </p:sp>
      <p:graphicFrame>
        <p:nvGraphicFramePr>
          <p:cNvPr id="6" name="Diagram 5">
            <a:extLst>
              <a:ext uri="{FF2B5EF4-FFF2-40B4-BE49-F238E27FC236}">
                <a16:creationId xmlns:a16="http://schemas.microsoft.com/office/drawing/2014/main" id="{6ACC99F3-76EB-D942-56DA-0C19FBFCF310}"/>
              </a:ext>
            </a:extLst>
          </p:cNvPr>
          <p:cNvGraphicFramePr/>
          <p:nvPr>
            <p:extLst>
              <p:ext uri="{D42A27DB-BD31-4B8C-83A1-F6EECF244321}">
                <p14:modId xmlns:p14="http://schemas.microsoft.com/office/powerpoint/2010/main" val="34050822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97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4202C8F-8BE2-AE69-E87D-9A4B56ACA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0"/>
            <a:ext cx="111871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6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963D-907D-4DF9-4F15-A251FA12B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EDABC-CA48-69F1-ED47-AF1A90634D37}"/>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CE3E6F36-3BBE-1B70-9B29-61E3A0C869CE}"/>
              </a:ext>
            </a:extLst>
          </p:cNvPr>
          <p:cNvSpPr>
            <a:spLocks noGrp="1"/>
          </p:cNvSpPr>
          <p:nvPr>
            <p:ph idx="1"/>
          </p:nvPr>
        </p:nvSpPr>
        <p:spPr/>
        <p:txBody>
          <a:bodyPr>
            <a:normAutofit/>
          </a:bodyPr>
          <a:lstStyle/>
          <a:p>
            <a:r>
              <a:rPr lang="en-US" sz="3600" b="1" dirty="0"/>
              <a:t>Iteration 1 – A bit vague</a:t>
            </a:r>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 Python function to check if a string is a palindrome.</a:t>
            </a:r>
          </a:p>
          <a:p>
            <a:r>
              <a:rPr lang="en-US" sz="3600" b="1" dirty="0"/>
              <a:t>Issues</a:t>
            </a:r>
          </a:p>
          <a:p>
            <a:pPr lvl="1"/>
            <a:r>
              <a:rPr lang="en-US" sz="2800" dirty="0"/>
              <a:t>Doesn’t specify case sensitivity (should "Racecar" be considered a palindrome?).</a:t>
            </a:r>
          </a:p>
          <a:p>
            <a:pPr lvl="1"/>
            <a:r>
              <a:rPr lang="en-US" sz="2800" dirty="0"/>
              <a:t>Doesn’t mention whitespace (should "nurses run" be valid?).</a:t>
            </a:r>
          </a:p>
          <a:p>
            <a:pPr lvl="1"/>
            <a:r>
              <a:rPr lang="en-US" sz="2800" dirty="0"/>
              <a:t>No requirement for handling non-alphabetic characters (like punctuation).</a:t>
            </a:r>
          </a:p>
        </p:txBody>
      </p:sp>
    </p:spTree>
    <p:extLst>
      <p:ext uri="{BB962C8B-B14F-4D97-AF65-F5344CB8AC3E}">
        <p14:creationId xmlns:p14="http://schemas.microsoft.com/office/powerpoint/2010/main" val="3503248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583D2-8CD0-EB23-A12D-1E863784C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FA630-740C-EB5F-E2E4-1AFBF86E4030}"/>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AA09EED7-E6EC-DB99-A895-B2AD06A2FD0B}"/>
              </a:ext>
            </a:extLst>
          </p:cNvPr>
          <p:cNvSpPr>
            <a:spLocks noGrp="1"/>
          </p:cNvSpPr>
          <p:nvPr>
            <p:ph idx="1"/>
          </p:nvPr>
        </p:nvSpPr>
        <p:spPr/>
        <p:txBody>
          <a:bodyPr>
            <a:normAutofit lnSpcReduction="10000"/>
          </a:bodyPr>
          <a:lstStyle/>
          <a:p>
            <a:r>
              <a:rPr lang="en-US" sz="3600" b="1" dirty="0"/>
              <a:t>Iteration 2 – Adding Constraints</a:t>
            </a:r>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 Python function </a:t>
            </a:r>
            <a:r>
              <a:rPr lang="en-US" sz="3200" b="1" dirty="0" err="1">
                <a:latin typeface="Courier New" panose="02070309020205020404" pitchFamily="49" charset="0"/>
                <a:cs typeface="Courier New" panose="02070309020205020404" pitchFamily="49" charset="0"/>
              </a:rPr>
              <a:t>is_palindrome</a:t>
            </a:r>
            <a:r>
              <a:rPr lang="en-US" sz="3200" dirty="0">
                <a:latin typeface="Courier New" panose="02070309020205020404" pitchFamily="49" charset="0"/>
                <a:cs typeface="Courier New" panose="02070309020205020404" pitchFamily="49" charset="0"/>
              </a:rPr>
              <a:t> that checks if a string is a palindrome, ignoring case and whitespace. It should return </a:t>
            </a:r>
            <a:r>
              <a:rPr lang="en-US" sz="3200" b="1" dirty="0">
                <a:latin typeface="Courier New" panose="02070309020205020404" pitchFamily="49" charset="0"/>
                <a:cs typeface="Courier New" panose="02070309020205020404" pitchFamily="49" charset="0"/>
              </a:rPr>
              <a:t>True</a:t>
            </a:r>
            <a:r>
              <a:rPr lang="en-US" sz="3200" dirty="0">
                <a:latin typeface="Courier New" panose="02070309020205020404" pitchFamily="49" charset="0"/>
                <a:cs typeface="Courier New" panose="02070309020205020404" pitchFamily="49" charset="0"/>
              </a:rPr>
              <a:t> for palindromes and </a:t>
            </a:r>
            <a:r>
              <a:rPr lang="en-US" sz="3200" b="1" dirty="0">
                <a:latin typeface="Courier New" panose="02070309020205020404" pitchFamily="49" charset="0"/>
                <a:cs typeface="Courier New" panose="02070309020205020404" pitchFamily="49" charset="0"/>
              </a:rPr>
              <a:t>False</a:t>
            </a:r>
            <a:r>
              <a:rPr lang="en-US" sz="3200" dirty="0">
                <a:latin typeface="Courier New" panose="02070309020205020404" pitchFamily="49" charset="0"/>
                <a:cs typeface="Courier New" panose="02070309020205020404" pitchFamily="49" charset="0"/>
              </a:rPr>
              <a:t> otherwise.</a:t>
            </a:r>
          </a:p>
          <a:p>
            <a:r>
              <a:rPr lang="en-US" sz="3600" b="1" dirty="0"/>
              <a:t>Issues</a:t>
            </a:r>
          </a:p>
          <a:p>
            <a:pPr lvl="1"/>
            <a:r>
              <a:rPr lang="en-US" sz="2800" dirty="0"/>
              <a:t>Fixes case sensitivity and whitespace handling</a:t>
            </a:r>
          </a:p>
          <a:p>
            <a:pPr lvl="1"/>
            <a:r>
              <a:rPr lang="en-US" sz="2800" dirty="0"/>
              <a:t>Still doesn’t handle punctuation like "Madam, I'm Adam."</a:t>
            </a:r>
          </a:p>
        </p:txBody>
      </p:sp>
    </p:spTree>
    <p:extLst>
      <p:ext uri="{BB962C8B-B14F-4D97-AF65-F5344CB8AC3E}">
        <p14:creationId xmlns:p14="http://schemas.microsoft.com/office/powerpoint/2010/main" val="15060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B4C3-B32B-60D8-9187-41B572ED4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3C77F-3E99-ED4A-C2F5-FBA206924FD5}"/>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EEEE6E84-B9C6-8393-42B9-31CEA5264065}"/>
              </a:ext>
            </a:extLst>
          </p:cNvPr>
          <p:cNvSpPr>
            <a:spLocks noGrp="1"/>
          </p:cNvSpPr>
          <p:nvPr>
            <p:ph idx="1"/>
          </p:nvPr>
        </p:nvSpPr>
        <p:spPr/>
        <p:txBody>
          <a:bodyPr>
            <a:normAutofit lnSpcReduction="10000"/>
          </a:bodyPr>
          <a:lstStyle/>
          <a:p>
            <a:r>
              <a:rPr lang="en-US" sz="3600" b="1" dirty="0"/>
              <a:t>Iteration 3 – Final Refinement</a:t>
            </a:r>
            <a:endParaRPr lang="en-US" sz="3200" dirty="0">
              <a:latin typeface="Courier New" panose="02070309020205020404" pitchFamily="49" charset="0"/>
              <a:cs typeface="Courier New" panose="02070309020205020404" pitchFamily="49" charset="0"/>
            </a:endParaRPr>
          </a:p>
          <a:p>
            <a:pPr lvl="1"/>
            <a:r>
              <a:rPr lang="en-US" sz="3200" dirty="0">
                <a:latin typeface="Courier New" panose="02070309020205020404" pitchFamily="49" charset="0"/>
                <a:cs typeface="Courier New" panose="02070309020205020404" pitchFamily="49" charset="0"/>
              </a:rPr>
              <a:t>Write a Python function </a:t>
            </a:r>
            <a:r>
              <a:rPr lang="en-US" sz="3200" b="1" dirty="0" err="1">
                <a:latin typeface="Courier New" panose="02070309020205020404" pitchFamily="49" charset="0"/>
                <a:cs typeface="Courier New" panose="02070309020205020404" pitchFamily="49" charset="0"/>
              </a:rPr>
              <a:t>is_palindrome</a:t>
            </a:r>
            <a:r>
              <a:rPr lang="en-US" sz="3200" dirty="0">
                <a:latin typeface="Courier New" panose="02070309020205020404" pitchFamily="49" charset="0"/>
                <a:cs typeface="Courier New" panose="02070309020205020404" pitchFamily="49" charset="0"/>
              </a:rPr>
              <a:t> that checks if a string is a palindrome, ignoring case, whitespace, and punctuation. Use Python’s </a:t>
            </a:r>
            <a:r>
              <a:rPr lang="en-US" sz="3200" b="1" dirty="0">
                <a:latin typeface="Courier New" panose="02070309020205020404" pitchFamily="49" charset="0"/>
                <a:cs typeface="Courier New" panose="02070309020205020404" pitchFamily="49" charset="0"/>
              </a:rPr>
              <a:t>re</a:t>
            </a:r>
            <a:r>
              <a:rPr lang="en-US" sz="3200" dirty="0">
                <a:latin typeface="Courier New" panose="02070309020205020404" pitchFamily="49" charset="0"/>
                <a:cs typeface="Courier New" panose="02070309020205020404" pitchFamily="49" charset="0"/>
              </a:rPr>
              <a:t> module to remove non-alphanumeric characters.</a:t>
            </a:r>
          </a:p>
          <a:p>
            <a:r>
              <a:rPr lang="en-US" sz="3600" b="1" dirty="0"/>
              <a:t>Why Better?</a:t>
            </a:r>
          </a:p>
          <a:p>
            <a:pPr lvl="1"/>
            <a:r>
              <a:rPr lang="en-US" sz="2800" dirty="0"/>
              <a:t>Optimized &amp; Robust</a:t>
            </a:r>
          </a:p>
          <a:p>
            <a:pPr lvl="1"/>
            <a:r>
              <a:rPr lang="en-US" sz="2800" dirty="0"/>
              <a:t>Now handles case, whitespace, and punctuation correctly!</a:t>
            </a:r>
          </a:p>
        </p:txBody>
      </p:sp>
    </p:spTree>
    <p:extLst>
      <p:ext uri="{BB962C8B-B14F-4D97-AF65-F5344CB8AC3E}">
        <p14:creationId xmlns:p14="http://schemas.microsoft.com/office/powerpoint/2010/main" val="4238468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4B2A-D98B-B858-68FE-490274C5A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7BB5D-427A-BA6D-072A-B904A3731A3E}"/>
              </a:ext>
            </a:extLst>
          </p:cNvPr>
          <p:cNvSpPr>
            <a:spLocks noGrp="1"/>
          </p:cNvSpPr>
          <p:nvPr>
            <p:ph type="title"/>
          </p:nvPr>
        </p:nvSpPr>
        <p:spPr/>
        <p:txBody>
          <a:bodyPr/>
          <a:lstStyle/>
          <a:p>
            <a:r>
              <a:rPr lang="en-US" sz="4400" dirty="0"/>
              <a:t>Iteration &amp; Testing</a:t>
            </a:r>
            <a:endParaRPr lang="en-IE" dirty="0"/>
          </a:p>
        </p:txBody>
      </p:sp>
      <p:sp>
        <p:nvSpPr>
          <p:cNvPr id="3" name="Content Placeholder 2">
            <a:extLst>
              <a:ext uri="{FF2B5EF4-FFF2-40B4-BE49-F238E27FC236}">
                <a16:creationId xmlns:a16="http://schemas.microsoft.com/office/drawing/2014/main" id="{E5AB8087-F6F5-3C4F-8A7D-8BAF2AD7EB21}"/>
              </a:ext>
            </a:extLst>
          </p:cNvPr>
          <p:cNvSpPr>
            <a:spLocks noGrp="1"/>
          </p:cNvSpPr>
          <p:nvPr>
            <p:ph idx="1"/>
          </p:nvPr>
        </p:nvSpPr>
        <p:spPr/>
        <p:txBody>
          <a:bodyPr>
            <a:normAutofit/>
          </a:bodyPr>
          <a:lstStyle/>
          <a:p>
            <a:r>
              <a:rPr lang="en-US" sz="3600" b="1" dirty="0"/>
              <a:t>Methodology</a:t>
            </a:r>
          </a:p>
          <a:p>
            <a:endParaRPr lang="en-US" sz="3600" b="1" dirty="0"/>
          </a:p>
          <a:p>
            <a:pPr lvl="1"/>
            <a:r>
              <a:rPr lang="en-US" sz="3200" dirty="0"/>
              <a:t>Start with a basic prompt and analyze the AI’s output. </a:t>
            </a:r>
          </a:p>
          <a:p>
            <a:pPr lvl="1"/>
            <a:r>
              <a:rPr lang="en-US" sz="3200" dirty="0"/>
              <a:t>Iterate by adding constraints based on shortcomings.</a:t>
            </a:r>
          </a:p>
          <a:p>
            <a:pPr lvl="1"/>
            <a:r>
              <a:rPr lang="en-US" sz="3200" dirty="0"/>
              <a:t>Test edge cases to verify correctness.</a:t>
            </a:r>
          </a:p>
          <a:p>
            <a:pPr lvl="1"/>
            <a:r>
              <a:rPr lang="en-US" sz="3200" dirty="0"/>
              <a:t>Refine until the AI’s output meets all requirements.</a:t>
            </a:r>
          </a:p>
        </p:txBody>
      </p:sp>
    </p:spTree>
    <p:extLst>
      <p:ext uri="{BB962C8B-B14F-4D97-AF65-F5344CB8AC3E}">
        <p14:creationId xmlns:p14="http://schemas.microsoft.com/office/powerpoint/2010/main" val="2137147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4E5B99-85AF-091E-E716-6F950518BC9D}"/>
              </a:ext>
            </a:extLst>
          </p:cNvPr>
          <p:cNvSpPr>
            <a:spLocks noGrp="1"/>
          </p:cNvSpPr>
          <p:nvPr>
            <p:ph type="ctrTitle"/>
          </p:nvPr>
        </p:nvSpPr>
        <p:spPr>
          <a:xfrm>
            <a:off x="2066544" y="1911096"/>
            <a:ext cx="8055864" cy="2076651"/>
          </a:xfrm>
        </p:spPr>
        <p:txBody>
          <a:bodyPr anchor="b">
            <a:normAutofit/>
          </a:bodyPr>
          <a:lstStyle/>
          <a:p>
            <a:r>
              <a:rPr lang="en-US" sz="6600">
                <a:solidFill>
                  <a:srgbClr val="FFFFFF"/>
                </a:solidFill>
              </a:rPr>
              <a:t>Role-based Prompts</a:t>
            </a:r>
            <a:endParaRPr lang="en-IE" sz="6600">
              <a:solidFill>
                <a:srgbClr val="FFFFFF"/>
              </a:solidFill>
            </a:endParaRPr>
          </a:p>
        </p:txBody>
      </p:sp>
      <p:sp>
        <p:nvSpPr>
          <p:cNvPr id="11"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658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713E-AEE3-4281-D9DA-838F7354A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E5210-D86B-3EC9-DE1D-4E121A5888C5}"/>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7D8D5A90-2E2B-DB2E-4FF6-1584D982D04C}"/>
              </a:ext>
            </a:extLst>
          </p:cNvPr>
          <p:cNvSpPr>
            <a:spLocks noGrp="1"/>
          </p:cNvSpPr>
          <p:nvPr>
            <p:ph idx="1"/>
          </p:nvPr>
        </p:nvSpPr>
        <p:spPr/>
        <p:txBody>
          <a:bodyPr>
            <a:normAutofit fontScale="92500"/>
          </a:bodyPr>
          <a:lstStyle/>
          <a:p>
            <a:r>
              <a:rPr lang="en-US" sz="3600" dirty="0"/>
              <a:t>Asking the AI to act as a specific expert or persona.</a:t>
            </a:r>
          </a:p>
          <a:p>
            <a:endParaRPr lang="en-US" sz="3600" dirty="0"/>
          </a:p>
          <a:p>
            <a:r>
              <a:rPr lang="en-US" sz="3600" dirty="0"/>
              <a:t>This helps generate more accurate and more context-aware responses. By assigning a role, you guide the AI's thought process and ensure it tailors responses to the expected expertise level.</a:t>
            </a:r>
          </a:p>
          <a:p>
            <a:endParaRPr lang="en-US" sz="3600" dirty="0"/>
          </a:p>
          <a:p>
            <a:r>
              <a:rPr lang="en-US" sz="3600" dirty="0"/>
              <a:t>For example, role-based prompt for Code Reviewer &gt;&gt;&gt;</a:t>
            </a:r>
            <a:endParaRPr lang="en-IE" sz="3600" dirty="0"/>
          </a:p>
        </p:txBody>
      </p:sp>
    </p:spTree>
    <p:extLst>
      <p:ext uri="{BB962C8B-B14F-4D97-AF65-F5344CB8AC3E}">
        <p14:creationId xmlns:p14="http://schemas.microsoft.com/office/powerpoint/2010/main" val="408913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1264-E1B5-7719-1FC4-6B1647649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B3C64-8FC6-1528-B193-321E9F32E730}"/>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B9950D40-FD73-7EFF-9205-95BF08CDA9BD}"/>
              </a:ext>
            </a:extLst>
          </p:cNvPr>
          <p:cNvSpPr>
            <a:spLocks noGrp="1"/>
          </p:cNvSpPr>
          <p:nvPr>
            <p:ph idx="1"/>
          </p:nvPr>
        </p:nvSpPr>
        <p:spPr/>
        <p:txBody>
          <a:bodyPr>
            <a:normAutofit/>
          </a:bodyPr>
          <a:lstStyle/>
          <a:p>
            <a:r>
              <a:rPr lang="en-US" sz="3600" b="1" dirty="0"/>
              <a:t>Prompt Without a Role - Generic Output</a:t>
            </a:r>
          </a:p>
          <a:p>
            <a:pPr lvl="1"/>
            <a:r>
              <a:rPr lang="en-US" sz="3200" dirty="0">
                <a:latin typeface="Courier New" panose="02070309020205020404" pitchFamily="49" charset="0"/>
                <a:cs typeface="Courier New" panose="02070309020205020404" pitchFamily="49" charset="0"/>
              </a:rPr>
              <a:t>Explain this Python function.</a:t>
            </a:r>
          </a:p>
          <a:p>
            <a:pPr lvl="1"/>
            <a:endParaRPr lang="en-US" sz="3600" dirty="0"/>
          </a:p>
          <a:p>
            <a:r>
              <a:rPr lang="en-US" sz="3600" b="1" dirty="0"/>
              <a:t>Issues</a:t>
            </a:r>
          </a:p>
          <a:p>
            <a:pPr lvl="1"/>
            <a:r>
              <a:rPr lang="en-US" sz="3200" dirty="0"/>
              <a:t>The AI doesn’t know who the explanation is for (Beginner? Expert? Developer?)</a:t>
            </a:r>
          </a:p>
          <a:p>
            <a:pPr lvl="1"/>
            <a:r>
              <a:rPr lang="en-US" sz="3200" dirty="0"/>
              <a:t>Might provide a generic, surface-level response</a:t>
            </a:r>
            <a:endParaRPr lang="en-IE" sz="3200" dirty="0"/>
          </a:p>
        </p:txBody>
      </p:sp>
    </p:spTree>
    <p:extLst>
      <p:ext uri="{BB962C8B-B14F-4D97-AF65-F5344CB8AC3E}">
        <p14:creationId xmlns:p14="http://schemas.microsoft.com/office/powerpoint/2010/main" val="1358735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0584-DA09-340C-6C0D-76F5819DA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0B273-C217-EA88-8A01-615DF2E24DE8}"/>
              </a:ext>
            </a:extLst>
          </p:cNvPr>
          <p:cNvSpPr>
            <a:spLocks noGrp="1"/>
          </p:cNvSpPr>
          <p:nvPr>
            <p:ph type="title"/>
          </p:nvPr>
        </p:nvSpPr>
        <p:spPr/>
        <p:txBody>
          <a:bodyPr/>
          <a:lstStyle/>
          <a:p>
            <a:r>
              <a:rPr lang="en-US" sz="4400" dirty="0"/>
              <a:t>Role-based Prompts</a:t>
            </a:r>
            <a:endParaRPr lang="en-IE" dirty="0"/>
          </a:p>
        </p:txBody>
      </p:sp>
      <p:sp>
        <p:nvSpPr>
          <p:cNvPr id="3" name="Content Placeholder 2">
            <a:extLst>
              <a:ext uri="{FF2B5EF4-FFF2-40B4-BE49-F238E27FC236}">
                <a16:creationId xmlns:a16="http://schemas.microsoft.com/office/drawing/2014/main" id="{438A4585-D84C-24A0-F91F-68A24633A08C}"/>
              </a:ext>
            </a:extLst>
          </p:cNvPr>
          <p:cNvSpPr>
            <a:spLocks noGrp="1"/>
          </p:cNvSpPr>
          <p:nvPr>
            <p:ph idx="1"/>
          </p:nvPr>
        </p:nvSpPr>
        <p:spPr/>
        <p:txBody>
          <a:bodyPr>
            <a:normAutofit fontScale="92500"/>
          </a:bodyPr>
          <a:lstStyle/>
          <a:p>
            <a:r>
              <a:rPr lang="en-US" sz="3600" b="1" dirty="0"/>
              <a:t>Role-Based Prompt - More Focused &amp; Useful</a:t>
            </a:r>
          </a:p>
          <a:p>
            <a:pPr lvl="1"/>
            <a:r>
              <a:rPr lang="en-US" sz="3200" dirty="0">
                <a:latin typeface="Courier New" panose="02070309020205020404" pitchFamily="49" charset="0"/>
                <a:cs typeface="Courier New" panose="02070309020205020404" pitchFamily="49" charset="0"/>
              </a:rPr>
              <a:t>You are a senior Python developer reviewing code for a junior colleague. Explain the following function with clear comments and suggestions for improvement.</a:t>
            </a:r>
            <a:endParaRPr lang="en-US" sz="3600" dirty="0"/>
          </a:p>
          <a:p>
            <a:r>
              <a:rPr lang="en-US" sz="3600" b="1" dirty="0"/>
              <a:t>Why better?</a:t>
            </a:r>
          </a:p>
          <a:p>
            <a:pPr lvl="1"/>
            <a:r>
              <a:rPr lang="en-US" sz="3000" dirty="0"/>
              <a:t>Provides comments and docstrings for clarity. </a:t>
            </a:r>
          </a:p>
          <a:p>
            <a:pPr lvl="1"/>
            <a:r>
              <a:rPr lang="en-US" sz="3000" dirty="0"/>
              <a:t>Offers constructive feedback (input validation, error handling). </a:t>
            </a:r>
          </a:p>
          <a:p>
            <a:pPr lvl="1"/>
            <a:r>
              <a:rPr lang="en-US" sz="3000" dirty="0"/>
              <a:t>Uses a mentor-like tone, making it useful for junior developers.</a:t>
            </a:r>
            <a:endParaRPr lang="en-IE" sz="3000" dirty="0"/>
          </a:p>
        </p:txBody>
      </p:sp>
    </p:spTree>
    <p:extLst>
      <p:ext uri="{BB962C8B-B14F-4D97-AF65-F5344CB8AC3E}">
        <p14:creationId xmlns:p14="http://schemas.microsoft.com/office/powerpoint/2010/main" val="311164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81CBD-5C9D-7152-6A2A-51CCDECE20A7}"/>
              </a:ext>
            </a:extLst>
          </p:cNvPr>
          <p:cNvSpPr>
            <a:spLocks noGrp="1"/>
          </p:cNvSpPr>
          <p:nvPr>
            <p:ph type="ctrTitle"/>
          </p:nvPr>
        </p:nvSpPr>
        <p:spPr>
          <a:xfrm>
            <a:off x="6367461" y="728664"/>
            <a:ext cx="4984813" cy="3157080"/>
          </a:xfrm>
          <a:noFill/>
        </p:spPr>
        <p:txBody>
          <a:bodyPr>
            <a:normAutofit/>
          </a:bodyPr>
          <a:lstStyle/>
          <a:p>
            <a:pPr algn="l"/>
            <a:r>
              <a:rPr lang="en-US" sz="5200" dirty="0"/>
              <a:t>Few-shot </a:t>
            </a:r>
            <a:br>
              <a:rPr lang="en-US" sz="5200" dirty="0"/>
            </a:br>
            <a:r>
              <a:rPr lang="en-US" sz="5200" dirty="0"/>
              <a:t>&amp; </a:t>
            </a:r>
            <a:br>
              <a:rPr lang="en-US" sz="5200" dirty="0"/>
            </a:br>
            <a:r>
              <a:rPr lang="en-US" sz="5200" dirty="0"/>
              <a:t>Zero-shot Prompting</a:t>
            </a:r>
            <a:endParaRPr lang="en-IE" sz="5200" dirty="0"/>
          </a:p>
        </p:txBody>
      </p:sp>
      <p:pic>
        <p:nvPicPr>
          <p:cNvPr id="4" name="Picture 3" descr="Close-up of hopscotch on a sidewalk">
            <a:extLst>
              <a:ext uri="{FF2B5EF4-FFF2-40B4-BE49-F238E27FC236}">
                <a16:creationId xmlns:a16="http://schemas.microsoft.com/office/drawing/2014/main" id="{1DD7ED69-93A4-DD5D-ACF6-F5C8C1CC81F8}"/>
              </a:ext>
            </a:extLst>
          </p:cNvPr>
          <p:cNvPicPr>
            <a:picLocks noChangeAspect="1"/>
          </p:cNvPicPr>
          <p:nvPr/>
        </p:nvPicPr>
        <p:blipFill>
          <a:blip r:embed="rId2"/>
          <a:srcRect l="21491" r="20055" b="-1"/>
          <a:stretch/>
        </p:blipFill>
        <p:spPr>
          <a:xfrm>
            <a:off x="1" y="10"/>
            <a:ext cx="6005512" cy="6857990"/>
          </a:xfrm>
          <a:prstGeom prst="rect">
            <a:avLst/>
          </a:prstGeom>
        </p:spPr>
      </p:pic>
    </p:spTree>
    <p:extLst>
      <p:ext uri="{BB962C8B-B14F-4D97-AF65-F5344CB8AC3E}">
        <p14:creationId xmlns:p14="http://schemas.microsoft.com/office/powerpoint/2010/main" val="3972812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9CEBE-F8F1-775B-5CE7-259776FA2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FB530-6349-6803-FF4E-C81C1C7EC5FA}"/>
              </a:ext>
            </a:extLst>
          </p:cNvPr>
          <p:cNvSpPr>
            <a:spLocks noGrp="1"/>
          </p:cNvSpPr>
          <p:nvPr>
            <p:ph type="title"/>
          </p:nvPr>
        </p:nvSpPr>
        <p:spPr/>
        <p:txBody>
          <a:bodyPr/>
          <a:lstStyle/>
          <a:p>
            <a:r>
              <a:rPr lang="en-US" sz="4400" dirty="0"/>
              <a:t>Few-shot &amp; Zero-shot Prompting</a:t>
            </a:r>
            <a:endParaRPr lang="en-IE" dirty="0"/>
          </a:p>
        </p:txBody>
      </p:sp>
      <p:sp>
        <p:nvSpPr>
          <p:cNvPr id="3" name="Content Placeholder 2">
            <a:extLst>
              <a:ext uri="{FF2B5EF4-FFF2-40B4-BE49-F238E27FC236}">
                <a16:creationId xmlns:a16="http://schemas.microsoft.com/office/drawing/2014/main" id="{53EF9661-2224-EBFC-AFEF-3A14020CE72C}"/>
              </a:ext>
            </a:extLst>
          </p:cNvPr>
          <p:cNvSpPr>
            <a:spLocks noGrp="1"/>
          </p:cNvSpPr>
          <p:nvPr>
            <p:ph idx="1"/>
          </p:nvPr>
        </p:nvSpPr>
        <p:spPr/>
        <p:txBody>
          <a:bodyPr>
            <a:normAutofit/>
          </a:bodyPr>
          <a:lstStyle/>
          <a:p>
            <a:r>
              <a:rPr lang="en-US" sz="3600" dirty="0"/>
              <a:t>Providing examples (few-shot) or asking the AI to generate responses with no prior examples (zero-shot).</a:t>
            </a:r>
            <a:endParaRPr lang="en-IE" sz="3600" dirty="0"/>
          </a:p>
        </p:txBody>
      </p:sp>
      <p:graphicFrame>
        <p:nvGraphicFramePr>
          <p:cNvPr id="4" name="Table 3">
            <a:extLst>
              <a:ext uri="{FF2B5EF4-FFF2-40B4-BE49-F238E27FC236}">
                <a16:creationId xmlns:a16="http://schemas.microsoft.com/office/drawing/2014/main" id="{3D9B8AEC-2D35-A166-9061-B4B24227A58B}"/>
              </a:ext>
            </a:extLst>
          </p:cNvPr>
          <p:cNvGraphicFramePr>
            <a:graphicFrameLocks noGrp="1"/>
          </p:cNvGraphicFramePr>
          <p:nvPr>
            <p:extLst>
              <p:ext uri="{D42A27DB-BD31-4B8C-83A1-F6EECF244321}">
                <p14:modId xmlns:p14="http://schemas.microsoft.com/office/powerpoint/2010/main" val="84021170"/>
              </p:ext>
            </p:extLst>
          </p:nvPr>
        </p:nvGraphicFramePr>
        <p:xfrm>
          <a:off x="838200" y="3769043"/>
          <a:ext cx="10515600" cy="2407920"/>
        </p:xfrm>
        <a:graphic>
          <a:graphicData uri="http://schemas.openxmlformats.org/drawingml/2006/table">
            <a:tbl>
              <a:tblPr/>
              <a:tblGrid>
                <a:gridCol w="3070860">
                  <a:extLst>
                    <a:ext uri="{9D8B030D-6E8A-4147-A177-3AD203B41FA5}">
                      <a16:colId xmlns:a16="http://schemas.microsoft.com/office/drawing/2014/main" val="2273351120"/>
                    </a:ext>
                  </a:extLst>
                </a:gridCol>
                <a:gridCol w="7444740">
                  <a:extLst>
                    <a:ext uri="{9D8B030D-6E8A-4147-A177-3AD203B41FA5}">
                      <a16:colId xmlns:a16="http://schemas.microsoft.com/office/drawing/2014/main" val="244864424"/>
                    </a:ext>
                  </a:extLst>
                </a:gridCol>
              </a:tblGrid>
              <a:tr h="0">
                <a:tc>
                  <a:txBody>
                    <a:bodyPr/>
                    <a:lstStyle/>
                    <a:p>
                      <a:pPr algn="ctr"/>
                      <a:r>
                        <a:rPr lang="en-IE" sz="2800" b="1" dirty="0"/>
                        <a:t>Prompt Type</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E" sz="2800" b="1" dirty="0"/>
                        <a:t>Explanation</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8192327"/>
                  </a:ext>
                </a:extLst>
              </a:tr>
              <a:tr h="0">
                <a:tc>
                  <a:txBody>
                    <a:bodyPr/>
                    <a:lstStyle/>
                    <a:p>
                      <a:r>
                        <a:rPr lang="en-IE" sz="2800" b="1" dirty="0"/>
                        <a:t>Few-shot Prompting</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t>The AI is given one or more examples to learn from before generating an 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164915"/>
                  </a:ext>
                </a:extLst>
              </a:tr>
              <a:tr h="0">
                <a:tc>
                  <a:txBody>
                    <a:bodyPr/>
                    <a:lstStyle/>
                    <a:p>
                      <a:r>
                        <a:rPr lang="en-IE" sz="2800" b="1" dirty="0"/>
                        <a:t>Zero-shot Prompting</a:t>
                      </a:r>
                      <a:endParaRPr lang="en-IE"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t>The AI is given no examples and must infer the pattern or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290790"/>
                  </a:ext>
                </a:extLst>
              </a:tr>
            </a:tbl>
          </a:graphicData>
        </a:graphic>
      </p:graphicFrame>
    </p:spTree>
    <p:extLst>
      <p:ext uri="{BB962C8B-B14F-4D97-AF65-F5344CB8AC3E}">
        <p14:creationId xmlns:p14="http://schemas.microsoft.com/office/powerpoint/2010/main" val="277478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D564-0F1F-1FF7-D0AC-1EF383B79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B1802-C771-CB3A-99CA-350E6374CFC5}"/>
              </a:ext>
            </a:extLst>
          </p:cNvPr>
          <p:cNvSpPr>
            <a:spLocks noGrp="1"/>
          </p:cNvSpPr>
          <p:nvPr>
            <p:ph type="title"/>
          </p:nvPr>
        </p:nvSpPr>
        <p:spPr/>
        <p:txBody>
          <a:bodyPr/>
          <a:lstStyle/>
          <a:p>
            <a:r>
              <a:rPr lang="en-US" dirty="0"/>
              <a:t>Prompt Engineering</a:t>
            </a:r>
            <a:endParaRPr lang="en-IE" dirty="0"/>
          </a:p>
        </p:txBody>
      </p:sp>
      <p:sp>
        <p:nvSpPr>
          <p:cNvPr id="3" name="Content Placeholder 2">
            <a:extLst>
              <a:ext uri="{FF2B5EF4-FFF2-40B4-BE49-F238E27FC236}">
                <a16:creationId xmlns:a16="http://schemas.microsoft.com/office/drawing/2014/main" id="{B56D6C73-B6A8-237B-403E-35E29A405CC6}"/>
              </a:ext>
            </a:extLst>
          </p:cNvPr>
          <p:cNvSpPr>
            <a:spLocks noGrp="1"/>
          </p:cNvSpPr>
          <p:nvPr>
            <p:ph idx="1"/>
          </p:nvPr>
        </p:nvSpPr>
        <p:spPr/>
        <p:txBody>
          <a:bodyPr>
            <a:normAutofit lnSpcReduction="10000"/>
          </a:bodyPr>
          <a:lstStyle/>
          <a:p>
            <a:r>
              <a:rPr lang="en-US" sz="4000" dirty="0"/>
              <a:t>Prompt Engineering can …</a:t>
            </a:r>
          </a:p>
          <a:p>
            <a:endParaRPr lang="en-US" sz="4000" dirty="0"/>
          </a:p>
          <a:p>
            <a:pPr lvl="1"/>
            <a:r>
              <a:rPr lang="en-US" sz="3600" dirty="0"/>
              <a:t>increase the accuracy and relevance of answers.</a:t>
            </a:r>
          </a:p>
          <a:p>
            <a:pPr lvl="1"/>
            <a:endParaRPr lang="en-US" sz="3600" dirty="0"/>
          </a:p>
          <a:p>
            <a:pPr lvl="1"/>
            <a:r>
              <a:rPr lang="en-US" sz="3600" dirty="0"/>
              <a:t>help control the tone, style, and format of answers. </a:t>
            </a:r>
          </a:p>
          <a:p>
            <a:pPr lvl="1"/>
            <a:endParaRPr lang="en-US" sz="3600" dirty="0"/>
          </a:p>
          <a:p>
            <a:pPr lvl="1"/>
            <a:r>
              <a:rPr lang="en-US" sz="3600" dirty="0"/>
              <a:t>enhance the creativity and efficiency of answers.</a:t>
            </a:r>
            <a:endParaRPr lang="en-IE" sz="3600" dirty="0"/>
          </a:p>
        </p:txBody>
      </p:sp>
    </p:spTree>
    <p:extLst>
      <p:ext uri="{BB962C8B-B14F-4D97-AF65-F5344CB8AC3E}">
        <p14:creationId xmlns:p14="http://schemas.microsoft.com/office/powerpoint/2010/main" val="3851069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CF16-D1BC-84EF-5400-2EE47DD3D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D375C-3F08-9B60-7864-B24BB0C0F4BD}"/>
              </a:ext>
            </a:extLst>
          </p:cNvPr>
          <p:cNvSpPr>
            <a:spLocks noGrp="1"/>
          </p:cNvSpPr>
          <p:nvPr>
            <p:ph type="title"/>
          </p:nvPr>
        </p:nvSpPr>
        <p:spPr/>
        <p:txBody>
          <a:bodyPr/>
          <a:lstStyle/>
          <a:p>
            <a:r>
              <a:rPr lang="en-US" sz="4400" dirty="0"/>
              <a:t>Few-shot &amp; Zero-shot Prompting</a:t>
            </a:r>
            <a:endParaRPr lang="en-IE" dirty="0"/>
          </a:p>
        </p:txBody>
      </p:sp>
      <p:sp>
        <p:nvSpPr>
          <p:cNvPr id="3" name="Content Placeholder 2">
            <a:extLst>
              <a:ext uri="{FF2B5EF4-FFF2-40B4-BE49-F238E27FC236}">
                <a16:creationId xmlns:a16="http://schemas.microsoft.com/office/drawing/2014/main" id="{4748FF1D-0C90-F373-D41F-506D1C2049F3}"/>
              </a:ext>
            </a:extLst>
          </p:cNvPr>
          <p:cNvSpPr>
            <a:spLocks noGrp="1"/>
          </p:cNvSpPr>
          <p:nvPr>
            <p:ph idx="1"/>
          </p:nvPr>
        </p:nvSpPr>
        <p:spPr/>
        <p:txBody>
          <a:bodyPr>
            <a:normAutofit/>
          </a:bodyPr>
          <a:lstStyle/>
          <a:p>
            <a:r>
              <a:rPr lang="en-US" sz="3600" b="1" dirty="0"/>
              <a:t>Few-shot Prompts </a:t>
            </a:r>
            <a:r>
              <a:rPr lang="en-US" sz="3600" dirty="0"/>
              <a:t>are also called:</a:t>
            </a:r>
          </a:p>
          <a:p>
            <a:endParaRPr lang="en-US" sz="3600" dirty="0"/>
          </a:p>
          <a:p>
            <a:r>
              <a:rPr lang="en-US" sz="3600" b="1" dirty="0"/>
              <a:t>Multi-shot Prompts.</a:t>
            </a:r>
          </a:p>
          <a:p>
            <a:endParaRPr lang="en-IE" sz="3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88837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9EE9-77BF-A0C7-CE06-3A5B7E383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AA030-D526-5FC4-1E4D-AF1D130A5694}"/>
              </a:ext>
            </a:extLst>
          </p:cNvPr>
          <p:cNvSpPr>
            <a:spLocks noGrp="1"/>
          </p:cNvSpPr>
          <p:nvPr>
            <p:ph type="title"/>
          </p:nvPr>
        </p:nvSpPr>
        <p:spPr/>
        <p:txBody>
          <a:bodyPr/>
          <a:lstStyle/>
          <a:p>
            <a:r>
              <a:rPr lang="en-US" sz="4400" dirty="0"/>
              <a:t>Few-shot &amp; Zero-shot Prompting</a:t>
            </a:r>
            <a:endParaRPr lang="en-IE" dirty="0"/>
          </a:p>
        </p:txBody>
      </p:sp>
      <p:sp>
        <p:nvSpPr>
          <p:cNvPr id="3" name="Content Placeholder 2">
            <a:extLst>
              <a:ext uri="{FF2B5EF4-FFF2-40B4-BE49-F238E27FC236}">
                <a16:creationId xmlns:a16="http://schemas.microsoft.com/office/drawing/2014/main" id="{EC5D0B1B-19AD-EC9D-90D8-26BB454A0998}"/>
              </a:ext>
            </a:extLst>
          </p:cNvPr>
          <p:cNvSpPr>
            <a:spLocks noGrp="1"/>
          </p:cNvSpPr>
          <p:nvPr>
            <p:ph idx="1"/>
          </p:nvPr>
        </p:nvSpPr>
        <p:spPr/>
        <p:txBody>
          <a:bodyPr>
            <a:normAutofit/>
          </a:bodyPr>
          <a:lstStyle/>
          <a:p>
            <a:r>
              <a:rPr lang="en-US" sz="3600" b="1" dirty="0"/>
              <a:t>Zero-shot Prompt - No Examples Given:</a:t>
            </a:r>
          </a:p>
          <a:p>
            <a:pPr lvl="1"/>
            <a:r>
              <a:rPr lang="en-US" sz="3200" dirty="0">
                <a:latin typeface="Courier New" panose="02070309020205020404" pitchFamily="49" charset="0"/>
                <a:cs typeface="Courier New" panose="02070309020205020404" pitchFamily="49" charset="0"/>
              </a:rPr>
              <a:t>Write a Python function that converts Fahrenheit to Celsius.</a:t>
            </a:r>
            <a:endParaRPr lang="en-US" sz="3600" dirty="0">
              <a:cs typeface="Courier New" panose="02070309020205020404" pitchFamily="49" charset="0"/>
            </a:endParaRPr>
          </a:p>
          <a:p>
            <a:endParaRPr lang="en-US" sz="3600" b="1" dirty="0">
              <a:cs typeface="Courier New" panose="02070309020205020404" pitchFamily="49" charset="0"/>
            </a:endParaRPr>
          </a:p>
          <a:p>
            <a:r>
              <a:rPr lang="en-US" sz="3600" b="1" dirty="0">
                <a:cs typeface="Courier New" panose="02070309020205020404" pitchFamily="49" charset="0"/>
              </a:rPr>
              <a:t>Issues</a:t>
            </a:r>
          </a:p>
          <a:p>
            <a:pPr lvl="1"/>
            <a:r>
              <a:rPr lang="en-US" sz="3200" dirty="0">
                <a:cs typeface="Courier New" panose="02070309020205020404" pitchFamily="49" charset="0"/>
              </a:rPr>
              <a:t>No request for docstring or explanation. </a:t>
            </a:r>
          </a:p>
          <a:p>
            <a:pPr lvl="1"/>
            <a:r>
              <a:rPr lang="en-US" sz="3200" dirty="0">
                <a:cs typeface="Courier New" panose="02070309020205020404" pitchFamily="49" charset="0"/>
              </a:rPr>
              <a:t>No request for input validation or edge case handling</a:t>
            </a:r>
          </a:p>
          <a:p>
            <a:pPr lvl="1"/>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76741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9658-355F-F42C-7976-C01AEF357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8F792-63B2-F525-3D8C-97626E145A56}"/>
              </a:ext>
            </a:extLst>
          </p:cNvPr>
          <p:cNvSpPr>
            <a:spLocks noGrp="1"/>
          </p:cNvSpPr>
          <p:nvPr>
            <p:ph type="title"/>
          </p:nvPr>
        </p:nvSpPr>
        <p:spPr/>
        <p:txBody>
          <a:bodyPr/>
          <a:lstStyle/>
          <a:p>
            <a:r>
              <a:rPr lang="en-US" sz="4400" dirty="0"/>
              <a:t>Few-shot &amp; Zero-shot Prompting</a:t>
            </a:r>
            <a:endParaRPr lang="en-IE" dirty="0"/>
          </a:p>
        </p:txBody>
      </p:sp>
      <p:sp>
        <p:nvSpPr>
          <p:cNvPr id="3" name="Content Placeholder 2">
            <a:extLst>
              <a:ext uri="{FF2B5EF4-FFF2-40B4-BE49-F238E27FC236}">
                <a16:creationId xmlns:a16="http://schemas.microsoft.com/office/drawing/2014/main" id="{013B234C-1A43-9F3F-0C35-D26EEE3F2A01}"/>
              </a:ext>
            </a:extLst>
          </p:cNvPr>
          <p:cNvSpPr>
            <a:spLocks noGrp="1"/>
          </p:cNvSpPr>
          <p:nvPr>
            <p:ph idx="1"/>
          </p:nvPr>
        </p:nvSpPr>
        <p:spPr/>
        <p:txBody>
          <a:bodyPr>
            <a:normAutofit fontScale="92500" lnSpcReduction="10000"/>
          </a:bodyPr>
          <a:lstStyle/>
          <a:p>
            <a:r>
              <a:rPr lang="en-US" sz="3400" b="1" dirty="0"/>
              <a:t>Few-shot Prompt - Providing Example to Guide AI:</a:t>
            </a:r>
          </a:p>
          <a:p>
            <a:pPr marL="457200" lvl="1" indent="0">
              <a:buNone/>
            </a:pPr>
            <a:r>
              <a:rPr lang="en-US" sz="3200" dirty="0">
                <a:latin typeface="Courier New" panose="02070309020205020404" pitchFamily="49" charset="0"/>
                <a:cs typeface="Courier New" panose="02070309020205020404" pitchFamily="49" charset="0"/>
              </a:rPr>
              <a:t>Here are some temperature conversion functions … [</a:t>
            </a:r>
            <a:r>
              <a:rPr lang="en-US" sz="3200" i="1" dirty="0">
                <a:latin typeface="Courier New" panose="02070309020205020404" pitchFamily="49" charset="0"/>
                <a:cs typeface="Courier New" panose="02070309020205020404" pitchFamily="49" charset="0"/>
              </a:rPr>
              <a:t>SAMPLE CODE</a:t>
            </a:r>
            <a:r>
              <a:rPr lang="en-US" sz="3200" dirty="0">
                <a:latin typeface="Courier New" panose="02070309020205020404" pitchFamily="49" charset="0"/>
                <a:cs typeface="Courier New" panose="02070309020205020404" pitchFamily="49" charset="0"/>
              </a:rPr>
              <a:t>] … Now, write a function to convert Fahrenheit to Celsius following the same style."</a:t>
            </a:r>
            <a:endParaRPr lang="en-US" sz="3600" b="1" dirty="0">
              <a:cs typeface="Courier New" panose="02070309020205020404" pitchFamily="49" charset="0"/>
            </a:endParaRPr>
          </a:p>
          <a:p>
            <a:r>
              <a:rPr lang="en-US" sz="3600" b="1" dirty="0">
                <a:cs typeface="Courier New" panose="02070309020205020404" pitchFamily="49" charset="0"/>
              </a:rPr>
              <a:t>Why better?</a:t>
            </a:r>
          </a:p>
          <a:p>
            <a:pPr lvl="1"/>
            <a:r>
              <a:rPr lang="en-US" sz="3200" dirty="0">
                <a:cs typeface="Courier New" panose="02070309020205020404" pitchFamily="49" charset="0"/>
              </a:rPr>
              <a:t>More structured &amp; consistent.</a:t>
            </a:r>
          </a:p>
          <a:p>
            <a:pPr lvl="1"/>
            <a:r>
              <a:rPr lang="en-US" sz="3200" dirty="0">
                <a:cs typeface="Courier New" panose="02070309020205020404" pitchFamily="49" charset="0"/>
              </a:rPr>
              <a:t>AI follows the given style. </a:t>
            </a:r>
          </a:p>
          <a:p>
            <a:pPr lvl="1"/>
            <a:r>
              <a:rPr lang="en-US" sz="3200" dirty="0">
                <a:cs typeface="Courier New" panose="02070309020205020404" pitchFamily="49" charset="0"/>
              </a:rPr>
              <a:t>Consistent formatting and readability. </a:t>
            </a:r>
          </a:p>
          <a:p>
            <a:pPr lvl="1"/>
            <a:r>
              <a:rPr lang="en-US" sz="3200" dirty="0">
                <a:cs typeface="Courier New" panose="02070309020205020404" pitchFamily="49" charset="0"/>
              </a:rPr>
              <a:t>Encourages AI to infer patterns from examples.</a:t>
            </a:r>
          </a:p>
          <a:p>
            <a:pPr lvl="1"/>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85212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3CEA-36C4-8EA2-1763-0BA4BE3D3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C82B8-F059-27B9-CDDF-8E440FC4B092}"/>
              </a:ext>
            </a:extLst>
          </p:cNvPr>
          <p:cNvSpPr>
            <a:spLocks noGrp="1"/>
          </p:cNvSpPr>
          <p:nvPr>
            <p:ph type="title"/>
          </p:nvPr>
        </p:nvSpPr>
        <p:spPr/>
        <p:txBody>
          <a:bodyPr/>
          <a:lstStyle/>
          <a:p>
            <a:r>
              <a:rPr lang="en-US" sz="4400" dirty="0"/>
              <a:t>Few-shot &amp; Zero-shot Prompting</a:t>
            </a:r>
            <a:endParaRPr lang="en-IE" dirty="0"/>
          </a:p>
        </p:txBody>
      </p:sp>
      <p:sp>
        <p:nvSpPr>
          <p:cNvPr id="3" name="Content Placeholder 2">
            <a:extLst>
              <a:ext uri="{FF2B5EF4-FFF2-40B4-BE49-F238E27FC236}">
                <a16:creationId xmlns:a16="http://schemas.microsoft.com/office/drawing/2014/main" id="{9BAC27FE-5F47-ABEE-EA02-CE960891329D}"/>
              </a:ext>
            </a:extLst>
          </p:cNvPr>
          <p:cNvSpPr>
            <a:spLocks noGrp="1"/>
          </p:cNvSpPr>
          <p:nvPr>
            <p:ph idx="1"/>
          </p:nvPr>
        </p:nvSpPr>
        <p:spPr/>
        <p:txBody>
          <a:bodyPr>
            <a:normAutofit/>
          </a:bodyPr>
          <a:lstStyle/>
          <a:p>
            <a:r>
              <a:rPr lang="en-US" sz="3400" b="1" dirty="0"/>
              <a:t>When to use each:</a:t>
            </a:r>
          </a:p>
          <a:p>
            <a:endParaRPr lang="en-US" sz="3400" b="1" dirty="0"/>
          </a:p>
          <a:p>
            <a:r>
              <a:rPr lang="en-US" sz="3200" b="1" i="1" dirty="0">
                <a:cs typeface="Courier New" panose="02070309020205020404" pitchFamily="49" charset="0"/>
              </a:rPr>
              <a:t>Zero-shot</a:t>
            </a:r>
            <a:r>
              <a:rPr lang="en-US" sz="3200" dirty="0">
                <a:cs typeface="Courier New" panose="02070309020205020404" pitchFamily="49" charset="0"/>
              </a:rPr>
              <a:t>: Useful for general tasks but may produce inconsistent results.</a:t>
            </a:r>
          </a:p>
          <a:p>
            <a:r>
              <a:rPr lang="en-US" sz="3200" b="1" i="1" dirty="0">
                <a:cs typeface="Courier New" panose="02070309020205020404" pitchFamily="49" charset="0"/>
              </a:rPr>
              <a:t>Few-shot</a:t>
            </a:r>
            <a:r>
              <a:rPr lang="en-US" sz="3200" dirty="0">
                <a:cs typeface="Courier New" panose="02070309020205020404" pitchFamily="49" charset="0"/>
              </a:rPr>
              <a:t>: Helps guide the AI by showing examples, improving accuracy and structure. So, use few-shot prompting when you need consistency, style matching, or complex logic.</a:t>
            </a:r>
          </a:p>
          <a:p>
            <a:pPr lvl="1"/>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34175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D3B05-77D9-8279-2392-0C6F8F31C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52501-9DA0-45CB-F9DB-C023F2984636}"/>
              </a:ext>
            </a:extLst>
          </p:cNvPr>
          <p:cNvSpPr>
            <a:spLocks noGrp="1"/>
          </p:cNvSpPr>
          <p:nvPr>
            <p:ph type="title"/>
          </p:nvPr>
        </p:nvSpPr>
        <p:spPr/>
        <p:txBody>
          <a:bodyPr/>
          <a:lstStyle/>
          <a:p>
            <a:r>
              <a:rPr lang="en-US" sz="4400" dirty="0"/>
              <a:t>Few-shot &amp; Zero-shot Prompting</a:t>
            </a:r>
            <a:endParaRPr lang="en-IE" dirty="0"/>
          </a:p>
        </p:txBody>
      </p:sp>
      <p:sp>
        <p:nvSpPr>
          <p:cNvPr id="3" name="Content Placeholder 2">
            <a:extLst>
              <a:ext uri="{FF2B5EF4-FFF2-40B4-BE49-F238E27FC236}">
                <a16:creationId xmlns:a16="http://schemas.microsoft.com/office/drawing/2014/main" id="{F7652CFA-EDD2-7841-85C3-FB2762806ABF}"/>
              </a:ext>
            </a:extLst>
          </p:cNvPr>
          <p:cNvSpPr>
            <a:spLocks noGrp="1"/>
          </p:cNvSpPr>
          <p:nvPr>
            <p:ph idx="1"/>
          </p:nvPr>
        </p:nvSpPr>
        <p:spPr/>
        <p:txBody>
          <a:bodyPr>
            <a:normAutofit/>
          </a:bodyPr>
          <a:lstStyle/>
          <a:p>
            <a:r>
              <a:rPr lang="en-US" sz="3400" b="1" dirty="0"/>
              <a:t>NOTE: </a:t>
            </a:r>
          </a:p>
          <a:p>
            <a:endParaRPr lang="en-US" sz="3400" b="1" dirty="0"/>
          </a:p>
          <a:p>
            <a:r>
              <a:rPr lang="en-US" sz="3400" dirty="0"/>
              <a:t>With Few-Shot prompting, you must always be aware of </a:t>
            </a:r>
            <a:r>
              <a:rPr lang="en-US" sz="3400" b="1" dirty="0"/>
              <a:t>BIAS</a:t>
            </a:r>
            <a:r>
              <a:rPr lang="en-US" sz="3400" dirty="0"/>
              <a:t>, there may be something in the specific examples that the LLM might think have to always be contained in their answers, so review it’s answers for this.</a:t>
            </a:r>
            <a:endParaRPr lang="en-IE"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576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5E63B-6731-7830-A92B-8F59562E0992}"/>
              </a:ext>
            </a:extLst>
          </p:cNvPr>
          <p:cNvSpPr>
            <a:spLocks noGrp="1"/>
          </p:cNvSpPr>
          <p:nvPr>
            <p:ph type="ctrTitle"/>
          </p:nvPr>
        </p:nvSpPr>
        <p:spPr>
          <a:xfrm>
            <a:off x="5297762" y="640080"/>
            <a:ext cx="6251110" cy="3566160"/>
          </a:xfrm>
        </p:spPr>
        <p:txBody>
          <a:bodyPr anchor="b">
            <a:normAutofit/>
          </a:bodyPr>
          <a:lstStyle/>
          <a:p>
            <a:pPr algn="l"/>
            <a:r>
              <a:rPr lang="en-US" sz="5400"/>
              <a:t>Chain-of-Thought Prompting</a:t>
            </a:r>
            <a:endParaRPr lang="en-IE" sz="5400"/>
          </a:p>
        </p:txBody>
      </p:sp>
      <p:pic>
        <p:nvPicPr>
          <p:cNvPr id="4" name="Picture 3" descr="Close-up of chain link">
            <a:extLst>
              <a:ext uri="{FF2B5EF4-FFF2-40B4-BE49-F238E27FC236}">
                <a16:creationId xmlns:a16="http://schemas.microsoft.com/office/drawing/2014/main" id="{92B84229-3A24-EE9A-1BA1-1C1D058DDD91}"/>
              </a:ext>
            </a:extLst>
          </p:cNvPr>
          <p:cNvPicPr>
            <a:picLocks noChangeAspect="1"/>
          </p:cNvPicPr>
          <p:nvPr/>
        </p:nvPicPr>
        <p:blipFill>
          <a:blip r:embed="rId2"/>
          <a:srcRect l="18541" r="3612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8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F72B-7A23-CFF8-6661-3C54CF833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C972F-012A-90F5-9AF4-FCF29ED15987}"/>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970873A6-7D65-3880-07BC-1E99B69E3D2D}"/>
              </a:ext>
            </a:extLst>
          </p:cNvPr>
          <p:cNvSpPr>
            <a:spLocks noGrp="1"/>
          </p:cNvSpPr>
          <p:nvPr>
            <p:ph idx="1"/>
          </p:nvPr>
        </p:nvSpPr>
        <p:spPr/>
        <p:txBody>
          <a:bodyPr>
            <a:normAutofit fontScale="92500" lnSpcReduction="20000"/>
          </a:bodyPr>
          <a:lstStyle/>
          <a:p>
            <a:r>
              <a:rPr lang="en-US" sz="3600" dirty="0"/>
              <a:t>Also called:</a:t>
            </a:r>
          </a:p>
          <a:p>
            <a:pPr lvl="1"/>
            <a:r>
              <a:rPr lang="en-US" sz="3600" b="1" dirty="0"/>
              <a:t>Step-by-Step Instructions</a:t>
            </a:r>
          </a:p>
          <a:p>
            <a:pPr lvl="1"/>
            <a:endParaRPr lang="en-US" sz="3600" b="1" dirty="0"/>
          </a:p>
          <a:p>
            <a:pPr lvl="1"/>
            <a:r>
              <a:rPr lang="en-US" sz="3600" b="1" dirty="0"/>
              <a:t>Step-by-Step Prompting</a:t>
            </a:r>
          </a:p>
          <a:p>
            <a:pPr lvl="1"/>
            <a:endParaRPr lang="en-US" sz="3600" b="1" dirty="0"/>
          </a:p>
          <a:p>
            <a:pPr lvl="1"/>
            <a:r>
              <a:rPr lang="en-US" sz="3600" b="1" dirty="0"/>
              <a:t>Multi-Turn Prompting</a:t>
            </a:r>
          </a:p>
          <a:p>
            <a:pPr lvl="1"/>
            <a:endParaRPr lang="en-US" sz="3600" b="1" dirty="0"/>
          </a:p>
          <a:p>
            <a:pPr lvl="1"/>
            <a:r>
              <a:rPr lang="en-US" sz="3600" b="1" dirty="0"/>
              <a:t>Multi-Step Prompting</a:t>
            </a:r>
          </a:p>
          <a:p>
            <a:pPr lvl="1"/>
            <a:endParaRPr lang="en-US" sz="3600" b="1" dirty="0"/>
          </a:p>
          <a:p>
            <a:pPr lvl="1"/>
            <a:r>
              <a:rPr lang="en-US" sz="3600" b="1" dirty="0"/>
              <a:t>Chain-of-Reasoning Prompting</a:t>
            </a:r>
          </a:p>
        </p:txBody>
      </p:sp>
    </p:spTree>
    <p:extLst>
      <p:ext uri="{BB962C8B-B14F-4D97-AF65-F5344CB8AC3E}">
        <p14:creationId xmlns:p14="http://schemas.microsoft.com/office/powerpoint/2010/main" val="3562530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007D-7813-2406-2D90-96DBC37DF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B5F-4628-85F6-AF23-BF7AF493A608}"/>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C9156E2C-CB50-0D74-01FB-CDDE1EB647E7}"/>
              </a:ext>
            </a:extLst>
          </p:cNvPr>
          <p:cNvSpPr>
            <a:spLocks noGrp="1"/>
          </p:cNvSpPr>
          <p:nvPr>
            <p:ph idx="1"/>
          </p:nvPr>
        </p:nvSpPr>
        <p:spPr/>
        <p:txBody>
          <a:bodyPr>
            <a:normAutofit/>
          </a:bodyPr>
          <a:lstStyle/>
          <a:p>
            <a:r>
              <a:rPr lang="en-US" sz="3600" dirty="0"/>
              <a:t>Encouraging step-by-step reasoning for complex tasks.</a:t>
            </a:r>
          </a:p>
          <a:p>
            <a:r>
              <a:rPr lang="en-US" sz="3600" dirty="0"/>
              <a:t>This helps improve accuracy and ensures logical consistency, especially for mathematical or algorithmic tasks.</a:t>
            </a:r>
          </a:p>
          <a:p>
            <a:r>
              <a:rPr lang="en-US" sz="3600" dirty="0"/>
              <a:t>For example, we have a function that finds the sum of all even numbers in a list, but it’s giving incorrect results &gt;&gt;&gt;</a:t>
            </a:r>
          </a:p>
        </p:txBody>
      </p:sp>
    </p:spTree>
    <p:extLst>
      <p:ext uri="{BB962C8B-B14F-4D97-AF65-F5344CB8AC3E}">
        <p14:creationId xmlns:p14="http://schemas.microsoft.com/office/powerpoint/2010/main" val="3297497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AE14C-C45E-5936-E8FC-08590CEDE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77822-1672-B3C1-7433-B27F255D1273}"/>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7BF1D854-6794-C896-2C15-A9E2222D1E23}"/>
              </a:ext>
            </a:extLst>
          </p:cNvPr>
          <p:cNvSpPr>
            <a:spLocks noGrp="1"/>
          </p:cNvSpPr>
          <p:nvPr>
            <p:ph idx="1"/>
          </p:nvPr>
        </p:nvSpPr>
        <p:spPr/>
        <p:txBody>
          <a:bodyPr>
            <a:normAutofit/>
          </a:bodyPr>
          <a:lstStyle/>
          <a:p>
            <a:r>
              <a:rPr lang="en-US" sz="3600" b="1" dirty="0"/>
              <a:t>Normal Prompt</a:t>
            </a:r>
          </a:p>
          <a:p>
            <a:pPr lvl="1"/>
            <a:r>
              <a:rPr lang="en-US" sz="3200" dirty="0">
                <a:latin typeface="Courier New" panose="02070309020205020404" pitchFamily="49" charset="0"/>
                <a:cs typeface="Courier New" panose="02070309020205020404" pitchFamily="49" charset="0"/>
              </a:rPr>
              <a:t>Find the bug in this Python function.</a:t>
            </a:r>
          </a:p>
          <a:p>
            <a:pPr lvl="1"/>
            <a:endParaRPr lang="en-US" sz="3600" dirty="0"/>
          </a:p>
          <a:p>
            <a:r>
              <a:rPr lang="en-US" sz="3600" b="1" dirty="0"/>
              <a:t>Issues</a:t>
            </a:r>
          </a:p>
          <a:p>
            <a:pPr lvl="1"/>
            <a:r>
              <a:rPr lang="en-US" sz="3200" dirty="0"/>
              <a:t>Sometimes, the AI will fix the error but doesn’t explain why, making it harder for learners to understand.</a:t>
            </a:r>
            <a:endParaRPr lang="en-IE" sz="3200" dirty="0"/>
          </a:p>
        </p:txBody>
      </p:sp>
    </p:spTree>
    <p:extLst>
      <p:ext uri="{BB962C8B-B14F-4D97-AF65-F5344CB8AC3E}">
        <p14:creationId xmlns:p14="http://schemas.microsoft.com/office/powerpoint/2010/main" val="1513504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32E3-0E0F-5547-2055-FD755302F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7EEC4-2787-B684-0D8C-12D417980039}"/>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E75AA4A8-0E3D-B6E3-B5C0-C5FAB97587FF}"/>
              </a:ext>
            </a:extLst>
          </p:cNvPr>
          <p:cNvSpPr>
            <a:spLocks noGrp="1"/>
          </p:cNvSpPr>
          <p:nvPr>
            <p:ph idx="1"/>
          </p:nvPr>
        </p:nvSpPr>
        <p:spPr/>
        <p:txBody>
          <a:bodyPr>
            <a:normAutofit/>
          </a:bodyPr>
          <a:lstStyle/>
          <a:p>
            <a:r>
              <a:rPr lang="en-US" sz="3600" b="1" dirty="0"/>
              <a:t>Chain-of-Thought Prompt</a:t>
            </a:r>
          </a:p>
          <a:p>
            <a:pPr lvl="1"/>
            <a:r>
              <a:rPr lang="en-US" sz="2800" dirty="0">
                <a:latin typeface="Courier New" panose="02070309020205020404" pitchFamily="49" charset="0"/>
                <a:cs typeface="Courier New" panose="02070309020205020404" pitchFamily="49" charset="0"/>
              </a:rPr>
              <a:t>Analyze this Python function step by step to find any logical errors. Explain each step before fixing the bug.</a:t>
            </a:r>
            <a:endParaRPr lang="en-US" sz="3600" dirty="0"/>
          </a:p>
          <a:p>
            <a:endParaRPr lang="en-IE" sz="3200" dirty="0"/>
          </a:p>
          <a:p>
            <a:endParaRPr lang="en-IE" sz="3200" dirty="0"/>
          </a:p>
          <a:p>
            <a:r>
              <a:rPr lang="en-IE" sz="3200" dirty="0"/>
              <a:t>The AI output will be what we see on the following slide &gt;&gt;&gt;&gt;&gt;&gt;&gt;</a:t>
            </a:r>
          </a:p>
        </p:txBody>
      </p:sp>
    </p:spTree>
    <p:extLst>
      <p:ext uri="{BB962C8B-B14F-4D97-AF65-F5344CB8AC3E}">
        <p14:creationId xmlns:p14="http://schemas.microsoft.com/office/powerpoint/2010/main" val="7596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192C-552A-6AD2-54FD-1D2D62460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805ED-9426-FD42-C0C7-7FCC4A8FECA6}"/>
              </a:ext>
            </a:extLst>
          </p:cNvPr>
          <p:cNvSpPr>
            <a:spLocks noGrp="1"/>
          </p:cNvSpPr>
          <p:nvPr>
            <p:ph type="title"/>
          </p:nvPr>
        </p:nvSpPr>
        <p:spPr/>
        <p:txBody>
          <a:bodyPr/>
          <a:lstStyle/>
          <a:p>
            <a:r>
              <a:rPr lang="en-US" dirty="0"/>
              <a:t>Prompt Engineering</a:t>
            </a:r>
            <a:endParaRPr lang="en-IE" dirty="0"/>
          </a:p>
        </p:txBody>
      </p:sp>
      <p:sp>
        <p:nvSpPr>
          <p:cNvPr id="3" name="Content Placeholder 2">
            <a:extLst>
              <a:ext uri="{FF2B5EF4-FFF2-40B4-BE49-F238E27FC236}">
                <a16:creationId xmlns:a16="http://schemas.microsoft.com/office/drawing/2014/main" id="{91D5A10D-A16F-16A5-A7B8-EE98ADF3A8B4}"/>
              </a:ext>
            </a:extLst>
          </p:cNvPr>
          <p:cNvSpPr>
            <a:spLocks noGrp="1"/>
          </p:cNvSpPr>
          <p:nvPr>
            <p:ph idx="1"/>
          </p:nvPr>
        </p:nvSpPr>
        <p:spPr/>
        <p:txBody>
          <a:bodyPr>
            <a:normAutofit/>
          </a:bodyPr>
          <a:lstStyle/>
          <a:p>
            <a:r>
              <a:rPr lang="en-US" sz="4000" dirty="0"/>
              <a:t>It is important to note that different AI models interpret prompts differently (ChatGPT, DALL·E, Copilot, etc.), so the most important thing to do is try out different queries and different approaches to generating queries, and see which ones work best.</a:t>
            </a:r>
            <a:endParaRPr lang="en-IE" sz="3600" dirty="0"/>
          </a:p>
        </p:txBody>
      </p:sp>
    </p:spTree>
    <p:extLst>
      <p:ext uri="{BB962C8B-B14F-4D97-AF65-F5344CB8AC3E}">
        <p14:creationId xmlns:p14="http://schemas.microsoft.com/office/powerpoint/2010/main" val="3869430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5C3B3-A888-8C17-1D45-53B45F24F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3D0B0-3A3F-F880-B508-0215B885E698}"/>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C726B2DE-68F6-5390-1AE9-B031450F6A15}"/>
              </a:ext>
            </a:extLst>
          </p:cNvPr>
          <p:cNvSpPr>
            <a:spLocks noGrp="1"/>
          </p:cNvSpPr>
          <p:nvPr>
            <p:ph idx="1"/>
          </p:nvPr>
        </p:nvSpPr>
        <p:spPr/>
        <p:txBody>
          <a:bodyPr>
            <a:normAutofit/>
          </a:bodyPr>
          <a:lstStyle/>
          <a:p>
            <a:r>
              <a:rPr lang="en-US" sz="3600" b="1" dirty="0"/>
              <a:t>AI Output - With Step-by-Step Reasoning</a:t>
            </a:r>
          </a:p>
          <a:p>
            <a:endParaRPr lang="en-US" sz="3600" b="1" dirty="0"/>
          </a:p>
          <a:p>
            <a:r>
              <a:rPr lang="en-US" sz="3600" dirty="0"/>
              <a:t>Step 1: Understand the function's goal.</a:t>
            </a:r>
          </a:p>
          <a:p>
            <a:r>
              <a:rPr lang="en-US" sz="3600" dirty="0"/>
              <a:t>Step 2: Analyze the features of the code.</a:t>
            </a:r>
          </a:p>
          <a:p>
            <a:r>
              <a:rPr lang="en-US" sz="3600" dirty="0"/>
              <a:t>Step 3: Identify the fix.</a:t>
            </a:r>
          </a:p>
          <a:p>
            <a:r>
              <a:rPr lang="en-US" sz="3600" dirty="0"/>
              <a:t>Step 4: Provide the corrected function.</a:t>
            </a:r>
            <a:endParaRPr lang="en-IE" sz="3200" dirty="0"/>
          </a:p>
        </p:txBody>
      </p:sp>
    </p:spTree>
    <p:extLst>
      <p:ext uri="{BB962C8B-B14F-4D97-AF65-F5344CB8AC3E}">
        <p14:creationId xmlns:p14="http://schemas.microsoft.com/office/powerpoint/2010/main" val="2581985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9B6F6-0AC7-E1CD-F4C7-7AD01111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FC0D9-9C58-BD82-1280-1DB7749B575A}"/>
              </a:ext>
            </a:extLst>
          </p:cNvPr>
          <p:cNvSpPr>
            <a:spLocks noGrp="1"/>
          </p:cNvSpPr>
          <p:nvPr>
            <p:ph type="title"/>
          </p:nvPr>
        </p:nvSpPr>
        <p:spPr/>
        <p:txBody>
          <a:bodyPr/>
          <a:lstStyle/>
          <a:p>
            <a:r>
              <a:rPr lang="en-US" sz="4400" dirty="0"/>
              <a:t>Chain-of-Thought Prompting</a:t>
            </a:r>
            <a:endParaRPr lang="en-IE" dirty="0"/>
          </a:p>
        </p:txBody>
      </p:sp>
      <p:sp>
        <p:nvSpPr>
          <p:cNvPr id="3" name="Content Placeholder 2">
            <a:extLst>
              <a:ext uri="{FF2B5EF4-FFF2-40B4-BE49-F238E27FC236}">
                <a16:creationId xmlns:a16="http://schemas.microsoft.com/office/drawing/2014/main" id="{BB68E648-B8C7-B7B1-5024-006E14E2DFE0}"/>
              </a:ext>
            </a:extLst>
          </p:cNvPr>
          <p:cNvSpPr>
            <a:spLocks noGrp="1"/>
          </p:cNvSpPr>
          <p:nvPr>
            <p:ph idx="1"/>
          </p:nvPr>
        </p:nvSpPr>
        <p:spPr/>
        <p:txBody>
          <a:bodyPr>
            <a:normAutofit lnSpcReduction="10000"/>
          </a:bodyPr>
          <a:lstStyle/>
          <a:p>
            <a:r>
              <a:rPr lang="en-US" sz="3600" b="1" dirty="0"/>
              <a:t>Why better?</a:t>
            </a:r>
          </a:p>
          <a:p>
            <a:pPr lvl="1"/>
            <a:endParaRPr lang="en-US" sz="2800" dirty="0"/>
          </a:p>
          <a:p>
            <a:pPr lvl="1"/>
            <a:r>
              <a:rPr lang="en-US" sz="3200" dirty="0"/>
              <a:t>Clear breakdown of the problem before fixing it. </a:t>
            </a:r>
          </a:p>
          <a:p>
            <a:pPr lvl="1"/>
            <a:endParaRPr lang="en-US" sz="3200" dirty="0"/>
          </a:p>
          <a:p>
            <a:pPr lvl="1"/>
            <a:r>
              <a:rPr lang="en-US" sz="3200" dirty="0"/>
              <a:t>Step-by-step reasoning helps with learning and debugging. </a:t>
            </a:r>
          </a:p>
          <a:p>
            <a:pPr lvl="1"/>
            <a:endParaRPr lang="en-US" sz="3200" dirty="0"/>
          </a:p>
          <a:p>
            <a:pPr lvl="1"/>
            <a:r>
              <a:rPr lang="en-US" sz="3200" dirty="0"/>
              <a:t>Reduces AI hallucination by enforcing structured logical thinking.</a:t>
            </a:r>
            <a:endParaRPr lang="en-IE" sz="2800" dirty="0"/>
          </a:p>
        </p:txBody>
      </p:sp>
    </p:spTree>
    <p:extLst>
      <p:ext uri="{BB962C8B-B14F-4D97-AF65-F5344CB8AC3E}">
        <p14:creationId xmlns:p14="http://schemas.microsoft.com/office/powerpoint/2010/main" val="3005597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7AFD3CBB-B64F-5C3A-DEB2-7C2F6292050E}"/>
              </a:ext>
            </a:extLst>
          </p:cNvPr>
          <p:cNvPicPr>
            <a:picLocks noChangeAspect="1"/>
          </p:cNvPicPr>
          <p:nvPr/>
        </p:nvPicPr>
        <p:blipFill>
          <a:blip r:embed="rId2">
            <a:alphaModFix amt="50000"/>
          </a:blip>
          <a:srcRect t="13015" b="2715"/>
          <a:stretch/>
        </p:blipFill>
        <p:spPr>
          <a:xfrm>
            <a:off x="20" y="1"/>
            <a:ext cx="12191980" cy="6857999"/>
          </a:xfrm>
          <a:prstGeom prst="rect">
            <a:avLst/>
          </a:prstGeom>
        </p:spPr>
      </p:pic>
      <p:sp>
        <p:nvSpPr>
          <p:cNvPr id="2" name="Title 1">
            <a:extLst>
              <a:ext uri="{FF2B5EF4-FFF2-40B4-BE49-F238E27FC236}">
                <a16:creationId xmlns:a16="http://schemas.microsoft.com/office/drawing/2014/main" id="{738D8571-73E2-1E21-D1D3-885D75FFE5C3}"/>
              </a:ext>
            </a:extLst>
          </p:cNvPr>
          <p:cNvSpPr>
            <a:spLocks noGrp="1"/>
          </p:cNvSpPr>
          <p:nvPr>
            <p:ph type="ctrTitle"/>
          </p:nvPr>
        </p:nvSpPr>
        <p:spPr>
          <a:xfrm>
            <a:off x="1524000" y="1122362"/>
            <a:ext cx="9144000" cy="2900518"/>
          </a:xfrm>
        </p:spPr>
        <p:txBody>
          <a:bodyPr>
            <a:normAutofit/>
          </a:bodyPr>
          <a:lstStyle/>
          <a:p>
            <a:r>
              <a:rPr lang="en-US" sz="7200" dirty="0">
                <a:solidFill>
                  <a:srgbClr val="FFFFFF"/>
                </a:solidFill>
              </a:rPr>
              <a:t>5 Sample Prompts</a:t>
            </a:r>
            <a:br>
              <a:rPr lang="en-US" sz="7200" dirty="0">
                <a:solidFill>
                  <a:srgbClr val="FFFFFF"/>
                </a:solidFill>
              </a:rPr>
            </a:br>
            <a:r>
              <a:rPr lang="en-US" sz="7200" dirty="0">
                <a:solidFill>
                  <a:srgbClr val="FFFFFF"/>
                </a:solidFill>
              </a:rPr>
              <a:t>for Programmers</a:t>
            </a:r>
            <a:endParaRPr lang="en-IE" sz="7200" dirty="0">
              <a:solidFill>
                <a:srgbClr val="FFFFFF"/>
              </a:solidFill>
            </a:endParaRPr>
          </a:p>
        </p:txBody>
      </p:sp>
    </p:spTree>
    <p:extLst>
      <p:ext uri="{BB962C8B-B14F-4D97-AF65-F5344CB8AC3E}">
        <p14:creationId xmlns:p14="http://schemas.microsoft.com/office/powerpoint/2010/main" val="401340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19D4-BEAD-103A-1F21-0EB4A9D94C28}"/>
              </a:ext>
            </a:extLst>
          </p:cNvPr>
          <p:cNvSpPr>
            <a:spLocks noGrp="1"/>
          </p:cNvSpPr>
          <p:nvPr>
            <p:ph type="title"/>
          </p:nvPr>
        </p:nvSpPr>
        <p:spPr/>
        <p:txBody>
          <a:bodyPr/>
          <a:lstStyle/>
          <a:p>
            <a:r>
              <a:rPr lang="en-IE" dirty="0"/>
              <a:t>Writing Code</a:t>
            </a:r>
          </a:p>
        </p:txBody>
      </p:sp>
      <p:sp>
        <p:nvSpPr>
          <p:cNvPr id="3" name="Content Placeholder 2">
            <a:extLst>
              <a:ext uri="{FF2B5EF4-FFF2-40B4-BE49-F238E27FC236}">
                <a16:creationId xmlns:a16="http://schemas.microsoft.com/office/drawing/2014/main" id="{3C5AF2D4-0A3F-AC28-6FAB-3F08412905C0}"/>
              </a:ext>
            </a:extLst>
          </p:cNvPr>
          <p:cNvSpPr>
            <a:spLocks noGrp="1"/>
          </p:cNvSpPr>
          <p:nvPr>
            <p:ph idx="1"/>
          </p:nvPr>
        </p:nvSpPr>
        <p:spPr/>
        <p:txBody>
          <a:bodyPr>
            <a:normAutofit fontScale="92500" lnSpcReduction="20000"/>
          </a:bodyPr>
          <a:lstStyle/>
          <a:p>
            <a:r>
              <a:rPr lang="en-US" dirty="0">
                <a:latin typeface="Courier New" panose="02070309020205020404" pitchFamily="49" charset="0"/>
                <a:cs typeface="Courier New" panose="02070309020205020404" pitchFamily="49" charset="0"/>
              </a:rPr>
              <a:t>Write a Python function to</a:t>
            </a:r>
            <a:r>
              <a:rPr lang="en-US" dirty="0"/>
              <a:t> [describe functionality] .</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Generate a</a:t>
            </a:r>
            <a:r>
              <a:rPr lang="en-US" dirty="0"/>
              <a:t> [language] </a:t>
            </a:r>
            <a:r>
              <a:rPr lang="en-US" dirty="0">
                <a:latin typeface="Courier New" panose="02070309020205020404" pitchFamily="49" charset="0"/>
                <a:cs typeface="Courier New" panose="02070309020205020404" pitchFamily="49" charset="0"/>
              </a:rPr>
              <a:t>script that does</a:t>
            </a:r>
            <a:r>
              <a:rPr lang="en-US" dirty="0"/>
              <a:t> [specific task]. </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Create a command-line tool that</a:t>
            </a:r>
            <a:r>
              <a:rPr lang="en-US" dirty="0"/>
              <a:t> [functionality]. </a:t>
            </a:r>
          </a:p>
          <a:p>
            <a:endParaRPr lang="en-US" dirty="0"/>
          </a:p>
          <a:p>
            <a:r>
              <a:rPr lang="en-US" dirty="0">
                <a:latin typeface="Courier New" panose="02070309020205020404" pitchFamily="49" charset="0"/>
                <a:cs typeface="Courier New" panose="02070309020205020404" pitchFamily="49" charset="0"/>
              </a:rPr>
              <a:t>Write a function to sort a list using</a:t>
            </a:r>
            <a:r>
              <a:rPr lang="en-US" dirty="0"/>
              <a:t> [</a:t>
            </a:r>
            <a:r>
              <a:rPr lang="en-US" dirty="0" err="1"/>
              <a:t>QuickSort</a:t>
            </a:r>
            <a:r>
              <a:rPr lang="en-US" dirty="0"/>
              <a:t>, </a:t>
            </a:r>
            <a:r>
              <a:rPr lang="en-US" dirty="0" err="1"/>
              <a:t>MergeSort</a:t>
            </a:r>
            <a:r>
              <a:rPr lang="en-US" dirty="0"/>
              <a:t>, etc.].</a:t>
            </a:r>
          </a:p>
          <a:p>
            <a:endParaRPr lang="en-US" dirty="0"/>
          </a:p>
          <a:p>
            <a:r>
              <a:rPr lang="en-US" dirty="0">
                <a:latin typeface="Courier New" panose="02070309020205020404" pitchFamily="49" charset="0"/>
                <a:cs typeface="Courier New" panose="02070309020205020404" pitchFamily="49" charset="0"/>
              </a:rPr>
              <a:t>Generate a</a:t>
            </a:r>
            <a:r>
              <a:rPr lang="en-US" dirty="0"/>
              <a:t> [Flask/Django/React] </a:t>
            </a:r>
            <a:r>
              <a:rPr lang="en-US" dirty="0">
                <a:latin typeface="Courier New" panose="02070309020205020404" pitchFamily="49" charset="0"/>
                <a:cs typeface="Courier New" panose="02070309020205020404" pitchFamily="49" charset="0"/>
              </a:rPr>
              <a:t>application that does</a:t>
            </a:r>
            <a:r>
              <a:rPr lang="en-US" dirty="0"/>
              <a:t> [features].</a:t>
            </a:r>
            <a:endParaRPr lang="en-IE" dirty="0"/>
          </a:p>
        </p:txBody>
      </p:sp>
    </p:spTree>
    <p:extLst>
      <p:ext uri="{BB962C8B-B14F-4D97-AF65-F5344CB8AC3E}">
        <p14:creationId xmlns:p14="http://schemas.microsoft.com/office/powerpoint/2010/main" val="731181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0404F-1BB1-F653-B27C-DE787B808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A078E-9F5C-9D2E-4B9C-F868BD1BEDBF}"/>
              </a:ext>
            </a:extLst>
          </p:cNvPr>
          <p:cNvSpPr>
            <a:spLocks noGrp="1"/>
          </p:cNvSpPr>
          <p:nvPr>
            <p:ph type="title"/>
          </p:nvPr>
        </p:nvSpPr>
        <p:spPr/>
        <p:txBody>
          <a:bodyPr/>
          <a:lstStyle/>
          <a:p>
            <a:r>
              <a:rPr lang="en-IE" dirty="0"/>
              <a:t>Debugging Code</a:t>
            </a:r>
          </a:p>
        </p:txBody>
      </p:sp>
      <p:sp>
        <p:nvSpPr>
          <p:cNvPr id="3" name="Content Placeholder 2">
            <a:extLst>
              <a:ext uri="{FF2B5EF4-FFF2-40B4-BE49-F238E27FC236}">
                <a16:creationId xmlns:a16="http://schemas.microsoft.com/office/drawing/2014/main" id="{60C4A662-A9AF-CCD1-A0E3-76854D3924F1}"/>
              </a:ext>
            </a:extLst>
          </p:cNvPr>
          <p:cNvSpPr>
            <a:spLocks noGrp="1"/>
          </p:cNvSpPr>
          <p:nvPr>
            <p:ph idx="1"/>
          </p:nvPr>
        </p:nvSpPr>
        <p:spPr/>
        <p:txBody>
          <a:bodyPr>
            <a:normAutofit lnSpcReduction="10000"/>
          </a:bodyPr>
          <a:lstStyle/>
          <a:p>
            <a:r>
              <a:rPr lang="en-US" dirty="0">
                <a:latin typeface="Courier New" panose="02070309020205020404" pitchFamily="49" charset="0"/>
                <a:cs typeface="Courier New" panose="02070309020205020404" pitchFamily="49" charset="0"/>
              </a:rPr>
              <a:t>Find and fix bugs in this </a:t>
            </a:r>
            <a:r>
              <a:rPr lang="en-US" dirty="0">
                <a:cs typeface="Courier New" panose="02070309020205020404" pitchFamily="49" charset="0"/>
              </a:rPr>
              <a:t>[language]</a:t>
            </a:r>
            <a:r>
              <a:rPr lang="en-US" dirty="0">
                <a:latin typeface="Courier New" panose="02070309020205020404" pitchFamily="49" charset="0"/>
                <a:cs typeface="Courier New" panose="02070309020205020404" pitchFamily="49" charset="0"/>
              </a:rPr>
              <a:t> code: </a:t>
            </a:r>
            <a:r>
              <a:rPr lang="en-US" dirty="0">
                <a:cs typeface="Courier New" panose="02070309020205020404" pitchFamily="49" charset="0"/>
              </a:rPr>
              <a:t>[paste code]</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Why is this function returning the wrong result? </a:t>
            </a:r>
            <a:r>
              <a:rPr lang="en-US" dirty="0">
                <a:cs typeface="Courier New" panose="02070309020205020404" pitchFamily="49" charset="0"/>
              </a:rPr>
              <a:t>[paste code]</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Help me debug this error message: </a:t>
            </a:r>
            <a:r>
              <a:rPr lang="en-US" dirty="0">
                <a:cs typeface="Courier New" panose="02070309020205020404" pitchFamily="49" charset="0"/>
              </a:rPr>
              <a:t>[paste error]</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Explain what this error means and how to fix it: </a:t>
            </a:r>
            <a:r>
              <a:rPr lang="en-US" dirty="0">
                <a:cs typeface="Courier New" panose="02070309020205020404" pitchFamily="49" charset="0"/>
              </a:rPr>
              <a:t>[error message]</a:t>
            </a:r>
            <a:r>
              <a:rPr lang="en-US" dirty="0">
                <a:latin typeface="Courier New" panose="02070309020205020404" pitchFamily="49" charset="0"/>
                <a:cs typeface="Courier New" panose="02070309020205020404" pitchFamily="49" charset="0"/>
              </a:rPr>
              <a:t>.</a:t>
            </a:r>
            <a:endParaRPr lang="en-IE" dirty="0"/>
          </a:p>
        </p:txBody>
      </p:sp>
    </p:spTree>
    <p:extLst>
      <p:ext uri="{BB962C8B-B14F-4D97-AF65-F5344CB8AC3E}">
        <p14:creationId xmlns:p14="http://schemas.microsoft.com/office/powerpoint/2010/main" val="1770959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B955-09A9-F179-C3F2-66378C552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356E8-7D10-5EC3-1EAD-A4566F1C77C6}"/>
              </a:ext>
            </a:extLst>
          </p:cNvPr>
          <p:cNvSpPr>
            <a:spLocks noGrp="1"/>
          </p:cNvSpPr>
          <p:nvPr>
            <p:ph type="title"/>
          </p:nvPr>
        </p:nvSpPr>
        <p:spPr/>
        <p:txBody>
          <a:bodyPr/>
          <a:lstStyle/>
          <a:p>
            <a:r>
              <a:rPr lang="en-IE" dirty="0"/>
              <a:t>Optimising Code</a:t>
            </a:r>
          </a:p>
        </p:txBody>
      </p:sp>
      <p:sp>
        <p:nvSpPr>
          <p:cNvPr id="3" name="Content Placeholder 2">
            <a:extLst>
              <a:ext uri="{FF2B5EF4-FFF2-40B4-BE49-F238E27FC236}">
                <a16:creationId xmlns:a16="http://schemas.microsoft.com/office/drawing/2014/main" id="{C442F856-CA16-E354-B6FB-1EE38CE45AAC}"/>
              </a:ext>
            </a:extLst>
          </p:cNvPr>
          <p:cNvSpPr>
            <a:spLocks noGrp="1"/>
          </p:cNvSpPr>
          <p:nvPr>
            <p:ph idx="1"/>
          </p:nvPr>
        </p:nvSpPr>
        <p:spPr/>
        <p:txBody>
          <a:bodyPr>
            <a:normAutofit fontScale="92500"/>
          </a:bodyPr>
          <a:lstStyle/>
          <a:p>
            <a:r>
              <a:rPr lang="en-US" dirty="0">
                <a:latin typeface="Courier New" panose="02070309020205020404" pitchFamily="49" charset="0"/>
                <a:cs typeface="Courier New" panose="02070309020205020404" pitchFamily="49" charset="0"/>
              </a:rPr>
              <a:t>Optimize this function for performance: </a:t>
            </a:r>
            <a:r>
              <a:rPr lang="en-US" dirty="0">
                <a:cs typeface="Courier New" panose="02070309020205020404" pitchFamily="49" charset="0"/>
              </a:rPr>
              <a:t>[paste code]</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Rewrite this algorithm to improve time complexity.</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Convert this loop into a more efficient list comprehension.</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How can I reduce memory usage in this </a:t>
            </a:r>
            <a:r>
              <a:rPr lang="en-US" dirty="0">
                <a:cs typeface="Courier New" panose="02070309020205020404" pitchFamily="49" charset="0"/>
              </a:rPr>
              <a:t>[Python/JavaScript/etc.]</a:t>
            </a:r>
            <a:r>
              <a:rPr lang="en-US" dirty="0">
                <a:latin typeface="Courier New" panose="02070309020205020404" pitchFamily="49" charset="0"/>
                <a:cs typeface="Courier New" panose="02070309020205020404" pitchFamily="49" charset="0"/>
              </a:rPr>
              <a:t> function?"</a:t>
            </a:r>
            <a:endParaRPr lang="en-IE" dirty="0"/>
          </a:p>
        </p:txBody>
      </p:sp>
    </p:spTree>
    <p:extLst>
      <p:ext uri="{BB962C8B-B14F-4D97-AF65-F5344CB8AC3E}">
        <p14:creationId xmlns:p14="http://schemas.microsoft.com/office/powerpoint/2010/main" val="3043646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3AB84-DE7F-F845-0B3F-79B2E9CA6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50C30-2364-3A67-226D-9A3C65810328}"/>
              </a:ext>
            </a:extLst>
          </p:cNvPr>
          <p:cNvSpPr>
            <a:spLocks noGrp="1"/>
          </p:cNvSpPr>
          <p:nvPr>
            <p:ph type="title"/>
          </p:nvPr>
        </p:nvSpPr>
        <p:spPr/>
        <p:txBody>
          <a:bodyPr/>
          <a:lstStyle/>
          <a:p>
            <a:r>
              <a:rPr lang="en-IE" dirty="0"/>
              <a:t>Explaining Code</a:t>
            </a:r>
          </a:p>
        </p:txBody>
      </p:sp>
      <p:sp>
        <p:nvSpPr>
          <p:cNvPr id="3" name="Content Placeholder 2">
            <a:extLst>
              <a:ext uri="{FF2B5EF4-FFF2-40B4-BE49-F238E27FC236}">
                <a16:creationId xmlns:a16="http://schemas.microsoft.com/office/drawing/2014/main" id="{6B3A4EFA-591D-0089-4101-55C1A6FF0C83}"/>
              </a:ext>
            </a:extLst>
          </p:cNvPr>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Explain this function step by step: </a:t>
            </a:r>
            <a:r>
              <a:rPr lang="en-US" dirty="0">
                <a:cs typeface="Courier New" panose="02070309020205020404" pitchFamily="49" charset="0"/>
              </a:rPr>
              <a:t>[paste code]</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What does this code do? </a:t>
            </a:r>
            <a:r>
              <a:rPr lang="en-US" dirty="0">
                <a:cs typeface="Courier New" panose="02070309020205020404" pitchFamily="49" charset="0"/>
              </a:rPr>
              <a:t>[paste code]</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Break down this algorithm in simple terms.</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Describe how this function works in a way a beginner would understand.</a:t>
            </a:r>
            <a:endParaRPr lang="en-IE" dirty="0"/>
          </a:p>
        </p:txBody>
      </p:sp>
    </p:spTree>
    <p:extLst>
      <p:ext uri="{BB962C8B-B14F-4D97-AF65-F5344CB8AC3E}">
        <p14:creationId xmlns:p14="http://schemas.microsoft.com/office/powerpoint/2010/main" val="3657612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BFAC-4C6E-465A-F541-219428FD2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F2BC5-B7E8-4263-3164-DA57AE8C4554}"/>
              </a:ext>
            </a:extLst>
          </p:cNvPr>
          <p:cNvSpPr>
            <a:spLocks noGrp="1"/>
          </p:cNvSpPr>
          <p:nvPr>
            <p:ph type="title"/>
          </p:nvPr>
        </p:nvSpPr>
        <p:spPr/>
        <p:txBody>
          <a:bodyPr/>
          <a:lstStyle/>
          <a:p>
            <a:r>
              <a:rPr lang="en-IE" dirty="0"/>
              <a:t>Testing Code</a:t>
            </a:r>
          </a:p>
        </p:txBody>
      </p:sp>
      <p:sp>
        <p:nvSpPr>
          <p:cNvPr id="3" name="Content Placeholder 2">
            <a:extLst>
              <a:ext uri="{FF2B5EF4-FFF2-40B4-BE49-F238E27FC236}">
                <a16:creationId xmlns:a16="http://schemas.microsoft.com/office/drawing/2014/main" id="{3B1B2BEE-40D7-2F2E-9DB1-55C50C22F48C}"/>
              </a:ext>
            </a:extLst>
          </p:cNvPr>
          <p:cNvSpPr>
            <a:spLocks noGrp="1"/>
          </p:cNvSpPr>
          <p:nvPr>
            <p:ph idx="1"/>
          </p:nvPr>
        </p:nvSpPr>
        <p:spPr/>
        <p:txBody>
          <a:bodyPr>
            <a:normAutofit lnSpcReduction="10000"/>
          </a:bodyPr>
          <a:lstStyle/>
          <a:p>
            <a:r>
              <a:rPr lang="en-US" dirty="0">
                <a:latin typeface="Courier New" panose="02070309020205020404" pitchFamily="49" charset="0"/>
                <a:cs typeface="Courier New" panose="02070309020205020404" pitchFamily="49" charset="0"/>
              </a:rPr>
              <a:t>Write unit tests for this function using </a:t>
            </a:r>
            <a:r>
              <a:rPr lang="en-US" dirty="0">
                <a:cs typeface="Courier New" panose="02070309020205020404" pitchFamily="49" charset="0"/>
              </a:rPr>
              <a:t>[</a:t>
            </a:r>
            <a:r>
              <a:rPr lang="en-US" dirty="0" err="1">
                <a:cs typeface="Courier New" panose="02070309020205020404" pitchFamily="49" charset="0"/>
              </a:rPr>
              <a:t>unittest</a:t>
            </a:r>
            <a:r>
              <a:rPr lang="en-US" dirty="0">
                <a:cs typeface="Courier New" panose="02070309020205020404" pitchFamily="49" charset="0"/>
              </a:rPr>
              <a:t>/</a:t>
            </a:r>
            <a:r>
              <a:rPr lang="en-US" dirty="0" err="1">
                <a:cs typeface="Courier New" panose="02070309020205020404" pitchFamily="49" charset="0"/>
              </a:rPr>
              <a:t>PyTest</a:t>
            </a:r>
            <a:r>
              <a:rPr lang="en-US" dirty="0">
                <a:cs typeface="Courier New" panose="02070309020205020404" pitchFamily="49" charset="0"/>
              </a:rPr>
              <a:t>/Jest]</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Generate test cases for this function: </a:t>
            </a:r>
            <a:r>
              <a:rPr lang="en-US" dirty="0">
                <a:cs typeface="Courier New" panose="02070309020205020404" pitchFamily="49" charset="0"/>
              </a:rPr>
              <a:t>[paste function]</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Create a set of edge cases to test this algorithm.</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How do I mock </a:t>
            </a:r>
            <a:r>
              <a:rPr lang="en-US" dirty="0">
                <a:cs typeface="Courier New" panose="02070309020205020404" pitchFamily="49" charset="0"/>
              </a:rPr>
              <a:t>[API call/database query]</a:t>
            </a:r>
            <a:r>
              <a:rPr lang="en-US" dirty="0">
                <a:latin typeface="Courier New" panose="02070309020205020404" pitchFamily="49" charset="0"/>
                <a:cs typeface="Courier New" panose="02070309020205020404" pitchFamily="49" charset="0"/>
              </a:rPr>
              <a:t> in a test?"</a:t>
            </a:r>
            <a:endParaRPr lang="en-IE" dirty="0"/>
          </a:p>
        </p:txBody>
      </p:sp>
    </p:spTree>
    <p:extLst>
      <p:ext uri="{BB962C8B-B14F-4D97-AF65-F5344CB8AC3E}">
        <p14:creationId xmlns:p14="http://schemas.microsoft.com/office/powerpoint/2010/main" val="3646940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Vibrant multicolor checkered floor design">
            <a:extLst>
              <a:ext uri="{FF2B5EF4-FFF2-40B4-BE49-F238E27FC236}">
                <a16:creationId xmlns:a16="http://schemas.microsoft.com/office/drawing/2014/main" id="{39B921E8-83A1-3E5E-D782-B23E2C0D896C}"/>
              </a:ext>
            </a:extLst>
          </p:cNvPr>
          <p:cNvPicPr>
            <a:picLocks noChangeAspect="1"/>
          </p:cNvPicPr>
          <p:nvPr/>
        </p:nvPicPr>
        <p:blipFill>
          <a:blip r:embed="rId2">
            <a:alphaModFix/>
          </a:blip>
          <a:srcRect t="16667"/>
          <a:stretch/>
        </p:blipFill>
        <p:spPr>
          <a:xfrm>
            <a:off x="20" y="10"/>
            <a:ext cx="12191979" cy="6857990"/>
          </a:xfrm>
          <a:prstGeom prst="rect">
            <a:avLst/>
          </a:prstGeom>
        </p:spPr>
      </p:pic>
      <p:sp>
        <p:nvSpPr>
          <p:cNvPr id="8" name="Rectangle 7">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E07B1-C25B-122C-03D8-814707752A3D}"/>
              </a:ext>
            </a:extLst>
          </p:cNvPr>
          <p:cNvSpPr>
            <a:spLocks noGrp="1"/>
          </p:cNvSpPr>
          <p:nvPr>
            <p:ph type="title"/>
          </p:nvPr>
        </p:nvSpPr>
        <p:spPr>
          <a:xfrm>
            <a:off x="762000" y="1137434"/>
            <a:ext cx="7800660" cy="1520987"/>
          </a:xfrm>
        </p:spPr>
        <p:txBody>
          <a:bodyPr vert="horz" lIns="91440" tIns="45720" rIns="91440" bIns="45720" rtlCol="0" anchor="t">
            <a:normAutofit fontScale="90000"/>
          </a:bodyPr>
          <a:lstStyle/>
          <a:p>
            <a:r>
              <a:rPr lang="en-US" sz="8800" dirty="0">
                <a:solidFill>
                  <a:srgbClr val="FFFFFF"/>
                </a:solidFill>
              </a:rPr>
              <a:t>10 General Sample Prompts</a:t>
            </a:r>
          </a:p>
        </p:txBody>
      </p:sp>
      <p:sp>
        <p:nvSpPr>
          <p:cNvPr id="10" name="Rectangle 9">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12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7604176-C6E5-8008-AEFA-CE4321D3F182}"/>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592AABB6-9077-11CB-8CC0-E35F980BFA7C}"/>
              </a:ext>
            </a:extLst>
          </p:cNvPr>
          <p:cNvSpPr>
            <a:spLocks noGrp="1"/>
          </p:cNvSpPr>
          <p:nvPr>
            <p:ph type="title"/>
          </p:nvPr>
        </p:nvSpPr>
        <p:spPr/>
        <p:txBody>
          <a:bodyPr/>
          <a:lstStyle/>
          <a:p>
            <a:r>
              <a:rPr lang="en-US" dirty="0"/>
              <a:t>Summarization Prompt</a:t>
            </a:r>
            <a:endParaRPr lang="en-IE" dirty="0"/>
          </a:p>
        </p:txBody>
      </p:sp>
      <p:sp>
        <p:nvSpPr>
          <p:cNvPr id="3" name="Content Placeholder 2">
            <a:extLst>
              <a:ext uri="{FF2B5EF4-FFF2-40B4-BE49-F238E27FC236}">
                <a16:creationId xmlns:a16="http://schemas.microsoft.com/office/drawing/2014/main" id="{92E56CD0-97A6-BE9D-48DB-79F735E4B7F1}"/>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Summarize the key findings of this research paper in three bullet points, focusing on the methodology, results, and conclusions.</a:t>
            </a:r>
            <a:r>
              <a:rPr lang="en-US" sz="3200" dirty="0"/>
              <a:t>”</a:t>
            </a:r>
          </a:p>
          <a:p>
            <a:endParaRPr lang="en-US" sz="3200" dirty="0"/>
          </a:p>
          <a:p>
            <a:r>
              <a:rPr lang="en-US" sz="3200" b="1" dirty="0"/>
              <a:t>Why it's good:</a:t>
            </a:r>
          </a:p>
          <a:p>
            <a:pPr lvl="1"/>
            <a:r>
              <a:rPr lang="en-US" sz="2800" dirty="0"/>
              <a:t>It specifies the desired format (three bullet points).</a:t>
            </a:r>
          </a:p>
          <a:p>
            <a:pPr lvl="1"/>
            <a:r>
              <a:rPr lang="en-US" sz="2800" dirty="0"/>
              <a:t>It defines the scope (methodology, results, and conclusions).</a:t>
            </a:r>
          </a:p>
          <a:p>
            <a:pPr lvl="1"/>
            <a:r>
              <a:rPr lang="en-US" sz="2800" dirty="0"/>
              <a:t>It ensures clarity by requesting a summary rather than a full analysis.</a:t>
            </a:r>
            <a:endParaRPr lang="en-IE" sz="2800" dirty="0"/>
          </a:p>
        </p:txBody>
      </p:sp>
    </p:spTree>
    <p:extLst>
      <p:ext uri="{BB962C8B-B14F-4D97-AF65-F5344CB8AC3E}">
        <p14:creationId xmlns:p14="http://schemas.microsoft.com/office/powerpoint/2010/main" val="199476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E640-5556-3AF8-9816-4E763FAFE9D7}"/>
            </a:ext>
          </a:extLst>
        </p:cNvPr>
        <p:cNvGrpSpPr/>
        <p:nvPr/>
      </p:nvGrpSpPr>
      <p:grpSpPr>
        <a:xfrm>
          <a:off x="0" y="0"/>
          <a:ext cx="0" cy="0"/>
          <a:chOff x="0" y="0"/>
          <a:chExt cx="0" cy="0"/>
        </a:xfrm>
      </p:grpSpPr>
      <p:sp>
        <p:nvSpPr>
          <p:cNvPr id="18" name="Arrow: Bent 17">
            <a:extLst>
              <a:ext uri="{FF2B5EF4-FFF2-40B4-BE49-F238E27FC236}">
                <a16:creationId xmlns:a16="http://schemas.microsoft.com/office/drawing/2014/main" id="{07D832A2-8C43-0587-3764-11C5533AEF44}"/>
              </a:ext>
            </a:extLst>
          </p:cNvPr>
          <p:cNvSpPr/>
          <p:nvPr/>
        </p:nvSpPr>
        <p:spPr>
          <a:xfrm rot="5400000">
            <a:off x="8753453" y="3578973"/>
            <a:ext cx="1073060" cy="1400674"/>
          </a:xfrm>
          <a:prstGeom prst="bentArrow">
            <a:avLst>
              <a:gd name="adj1" fmla="val 10451"/>
              <a:gd name="adj2" fmla="val 17111"/>
              <a:gd name="adj3" fmla="val 25000"/>
              <a:gd name="adj4" fmla="val 38855"/>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Arrow: Bent 16">
            <a:extLst>
              <a:ext uri="{FF2B5EF4-FFF2-40B4-BE49-F238E27FC236}">
                <a16:creationId xmlns:a16="http://schemas.microsoft.com/office/drawing/2014/main" id="{CE740A9F-080F-EDCE-08D0-05C80A8849EB}"/>
              </a:ext>
            </a:extLst>
          </p:cNvPr>
          <p:cNvSpPr/>
          <p:nvPr/>
        </p:nvSpPr>
        <p:spPr>
          <a:xfrm rot="5400000">
            <a:off x="5689713" y="2020683"/>
            <a:ext cx="1073060" cy="1400674"/>
          </a:xfrm>
          <a:prstGeom prst="bentArrow">
            <a:avLst>
              <a:gd name="adj1" fmla="val 10451"/>
              <a:gd name="adj2" fmla="val 17111"/>
              <a:gd name="adj3" fmla="val 25000"/>
              <a:gd name="adj4" fmla="val 38855"/>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Block Arc 15">
            <a:extLst>
              <a:ext uri="{FF2B5EF4-FFF2-40B4-BE49-F238E27FC236}">
                <a16:creationId xmlns:a16="http://schemas.microsoft.com/office/drawing/2014/main" id="{166A2375-A474-022C-0342-8FFA43E2A095}"/>
              </a:ext>
            </a:extLst>
          </p:cNvPr>
          <p:cNvSpPr/>
          <p:nvPr/>
        </p:nvSpPr>
        <p:spPr>
          <a:xfrm rot="5400000">
            <a:off x="10447839" y="5417738"/>
            <a:ext cx="1351917" cy="1117133"/>
          </a:xfrm>
          <a:prstGeom prst="blockArc">
            <a:avLst>
              <a:gd name="adj1" fmla="val 10800000"/>
              <a:gd name="adj2" fmla="val 21599991"/>
              <a:gd name="adj3" fmla="val 17838"/>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Title 1">
            <a:extLst>
              <a:ext uri="{FF2B5EF4-FFF2-40B4-BE49-F238E27FC236}">
                <a16:creationId xmlns:a16="http://schemas.microsoft.com/office/drawing/2014/main" id="{D5F08DE6-24F7-983B-08B3-A1D300A90968}"/>
              </a:ext>
            </a:extLst>
          </p:cNvPr>
          <p:cNvSpPr txBox="1">
            <a:spLocks/>
          </p:cNvSpPr>
          <p:nvPr/>
        </p:nvSpPr>
        <p:spPr>
          <a:xfrm>
            <a:off x="990600" y="117475"/>
            <a:ext cx="10515600" cy="116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Prompt Engineering</a:t>
            </a:r>
            <a:endParaRPr lang="en-IE" dirty="0"/>
          </a:p>
        </p:txBody>
      </p:sp>
      <p:sp>
        <p:nvSpPr>
          <p:cNvPr id="8" name="Arrow: Right 7">
            <a:extLst>
              <a:ext uri="{FF2B5EF4-FFF2-40B4-BE49-F238E27FC236}">
                <a16:creationId xmlns:a16="http://schemas.microsoft.com/office/drawing/2014/main" id="{84DFDBF8-BCDA-57AC-F0BF-D7A4D949343D}"/>
              </a:ext>
            </a:extLst>
          </p:cNvPr>
          <p:cNvSpPr/>
          <p:nvPr/>
        </p:nvSpPr>
        <p:spPr>
          <a:xfrm>
            <a:off x="2171700" y="1388119"/>
            <a:ext cx="3737610" cy="1738312"/>
          </a:xfrm>
          <a:prstGeom prst="rightArrow">
            <a:avLst>
              <a:gd name="adj1" fmla="val 67096"/>
              <a:gd name="adj2" fmla="val 51949"/>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r">
              <a:buFont typeface="Arial" panose="020B0604020202020204" pitchFamily="34" charset="0"/>
              <a:buChar char="•"/>
            </a:pPr>
            <a:r>
              <a:rPr lang="en-US" sz="2800" dirty="0">
                <a:solidFill>
                  <a:schemeClr val="tx1"/>
                </a:solidFill>
              </a:rPr>
              <a:t>Ask a question</a:t>
            </a:r>
          </a:p>
          <a:p>
            <a:pPr marL="457200" indent="-457200" algn="r">
              <a:buFont typeface="Arial" panose="020B0604020202020204" pitchFamily="34" charset="0"/>
              <a:buChar char="•"/>
            </a:pPr>
            <a:r>
              <a:rPr lang="en-US" sz="2800" dirty="0">
                <a:solidFill>
                  <a:schemeClr val="tx1"/>
                </a:solidFill>
              </a:rPr>
              <a:t>Be  specific</a:t>
            </a:r>
            <a:endParaRPr lang="en-IE" sz="2800" dirty="0">
              <a:solidFill>
                <a:schemeClr val="tx1"/>
              </a:solidFill>
            </a:endParaRPr>
          </a:p>
        </p:txBody>
      </p:sp>
      <p:sp>
        <p:nvSpPr>
          <p:cNvPr id="9" name="Oval 8">
            <a:extLst>
              <a:ext uri="{FF2B5EF4-FFF2-40B4-BE49-F238E27FC236}">
                <a16:creationId xmlns:a16="http://schemas.microsoft.com/office/drawing/2014/main" id="{4A224A36-9316-D73A-4C90-9F54F65C534F}"/>
              </a:ext>
            </a:extLst>
          </p:cNvPr>
          <p:cNvSpPr/>
          <p:nvPr/>
        </p:nvSpPr>
        <p:spPr>
          <a:xfrm>
            <a:off x="377190" y="1401930"/>
            <a:ext cx="1996440" cy="173831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PROMPT</a:t>
            </a:r>
            <a:endParaRPr lang="en-IE" sz="2400" b="1" dirty="0"/>
          </a:p>
        </p:txBody>
      </p:sp>
      <p:sp>
        <p:nvSpPr>
          <p:cNvPr id="10" name="Arrow: Right 9">
            <a:extLst>
              <a:ext uri="{FF2B5EF4-FFF2-40B4-BE49-F238E27FC236}">
                <a16:creationId xmlns:a16="http://schemas.microsoft.com/office/drawing/2014/main" id="{243D022D-6F29-A586-4E7C-87F9AB293211}"/>
              </a:ext>
            </a:extLst>
          </p:cNvPr>
          <p:cNvSpPr/>
          <p:nvPr/>
        </p:nvSpPr>
        <p:spPr>
          <a:xfrm>
            <a:off x="4724400" y="2974032"/>
            <a:ext cx="4174356" cy="1738312"/>
          </a:xfrm>
          <a:prstGeom prst="rightArrow">
            <a:avLst>
              <a:gd name="adj1" fmla="val 67096"/>
              <a:gd name="adj2" fmla="val 51949"/>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r">
              <a:buFont typeface="Arial" panose="020B0604020202020204" pitchFamily="34" charset="0"/>
              <a:buChar char="•"/>
            </a:pPr>
            <a:r>
              <a:rPr lang="en-US" sz="2800" dirty="0">
                <a:solidFill>
                  <a:schemeClr val="tx1"/>
                </a:solidFill>
              </a:rPr>
              <a:t>Review the answer</a:t>
            </a:r>
          </a:p>
          <a:p>
            <a:pPr marL="457200" indent="-457200" algn="r">
              <a:buFont typeface="Arial" panose="020B0604020202020204" pitchFamily="34" charset="0"/>
              <a:buChar char="•"/>
            </a:pPr>
            <a:r>
              <a:rPr lang="en-US" sz="2800" dirty="0">
                <a:solidFill>
                  <a:schemeClr val="tx1"/>
                </a:solidFill>
              </a:rPr>
              <a:t>Try to verify</a:t>
            </a:r>
            <a:endParaRPr lang="en-IE" sz="2800" dirty="0">
              <a:solidFill>
                <a:schemeClr val="tx1"/>
              </a:solidFill>
            </a:endParaRPr>
          </a:p>
        </p:txBody>
      </p:sp>
      <p:sp>
        <p:nvSpPr>
          <p:cNvPr id="11" name="Oval 10">
            <a:extLst>
              <a:ext uri="{FF2B5EF4-FFF2-40B4-BE49-F238E27FC236}">
                <a16:creationId xmlns:a16="http://schemas.microsoft.com/office/drawing/2014/main" id="{2F5F8EDA-F221-A8D6-63BB-900504FE11A0}"/>
              </a:ext>
            </a:extLst>
          </p:cNvPr>
          <p:cNvSpPr/>
          <p:nvPr/>
        </p:nvSpPr>
        <p:spPr>
          <a:xfrm>
            <a:off x="2929890" y="2987843"/>
            <a:ext cx="1996440" cy="1738312"/>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PROBE</a:t>
            </a:r>
            <a:endParaRPr lang="en-IE" sz="2400" b="1" dirty="0"/>
          </a:p>
        </p:txBody>
      </p:sp>
      <p:sp>
        <p:nvSpPr>
          <p:cNvPr id="12" name="Arrow: Right 11">
            <a:extLst>
              <a:ext uri="{FF2B5EF4-FFF2-40B4-BE49-F238E27FC236}">
                <a16:creationId xmlns:a16="http://schemas.microsoft.com/office/drawing/2014/main" id="{2C392ABB-4F0C-D4F7-C3AE-BE7DB6B72BB1}"/>
              </a:ext>
            </a:extLst>
          </p:cNvPr>
          <p:cNvSpPr/>
          <p:nvPr/>
        </p:nvSpPr>
        <p:spPr>
          <a:xfrm>
            <a:off x="7075170" y="4532322"/>
            <a:ext cx="4174356" cy="1738312"/>
          </a:xfrm>
          <a:prstGeom prst="rightArrow">
            <a:avLst>
              <a:gd name="adj1" fmla="val 67096"/>
              <a:gd name="adj2" fmla="val 51949"/>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r">
              <a:buFont typeface="Arial" panose="020B0604020202020204" pitchFamily="34" charset="0"/>
              <a:buChar char="•"/>
            </a:pPr>
            <a:r>
              <a:rPr lang="en-US" sz="2800" dirty="0">
                <a:solidFill>
                  <a:schemeClr val="tx1"/>
                </a:solidFill>
              </a:rPr>
              <a:t>Add more Context</a:t>
            </a:r>
          </a:p>
          <a:p>
            <a:pPr marL="457200" indent="-457200" algn="r">
              <a:buFont typeface="Arial" panose="020B0604020202020204" pitchFamily="34" charset="0"/>
              <a:buChar char="•"/>
            </a:pPr>
            <a:r>
              <a:rPr lang="en-US" sz="2800" dirty="0">
                <a:solidFill>
                  <a:schemeClr val="tx1"/>
                </a:solidFill>
              </a:rPr>
              <a:t>Add constraints</a:t>
            </a:r>
            <a:endParaRPr lang="en-IE" sz="2800" dirty="0">
              <a:solidFill>
                <a:schemeClr val="tx1"/>
              </a:solidFill>
            </a:endParaRPr>
          </a:p>
        </p:txBody>
      </p:sp>
      <p:sp>
        <p:nvSpPr>
          <p:cNvPr id="13" name="Oval 12">
            <a:extLst>
              <a:ext uri="{FF2B5EF4-FFF2-40B4-BE49-F238E27FC236}">
                <a16:creationId xmlns:a16="http://schemas.microsoft.com/office/drawing/2014/main" id="{88CFD933-86AB-D52C-59A2-9C4C88B065CA}"/>
              </a:ext>
            </a:extLst>
          </p:cNvPr>
          <p:cNvSpPr/>
          <p:nvPr/>
        </p:nvSpPr>
        <p:spPr>
          <a:xfrm>
            <a:off x="5280660" y="4546133"/>
            <a:ext cx="1996440" cy="1738312"/>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POLISH</a:t>
            </a:r>
            <a:endParaRPr lang="en-IE" sz="2400" b="1" dirty="0"/>
          </a:p>
        </p:txBody>
      </p:sp>
      <p:sp>
        <p:nvSpPr>
          <p:cNvPr id="3" name="Arrow: Bent 2">
            <a:extLst>
              <a:ext uri="{FF2B5EF4-FFF2-40B4-BE49-F238E27FC236}">
                <a16:creationId xmlns:a16="http://schemas.microsoft.com/office/drawing/2014/main" id="{BF411DCA-6106-BFC5-8270-786E9F32DD18}"/>
              </a:ext>
            </a:extLst>
          </p:cNvPr>
          <p:cNvSpPr/>
          <p:nvPr/>
        </p:nvSpPr>
        <p:spPr>
          <a:xfrm rot="16200000">
            <a:off x="6498517" y="1886643"/>
            <a:ext cx="1911500" cy="7590522"/>
          </a:xfrm>
          <a:prstGeom prst="bentArrow">
            <a:avLst>
              <a:gd name="adj1" fmla="val 10451"/>
              <a:gd name="adj2" fmla="val 17111"/>
              <a:gd name="adj3" fmla="val 25000"/>
              <a:gd name="adj4" fmla="val 38855"/>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479088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05635-4AAE-040D-1071-3EC1343F716C}"/>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8D777C32-DB2A-4BE1-0B2E-518230591179}"/>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B558E646-A801-9BB5-2A61-32280AA937FB}"/>
              </a:ext>
            </a:extLst>
          </p:cNvPr>
          <p:cNvSpPr>
            <a:spLocks noGrp="1"/>
          </p:cNvSpPr>
          <p:nvPr>
            <p:ph type="title"/>
          </p:nvPr>
        </p:nvSpPr>
        <p:spPr/>
        <p:txBody>
          <a:bodyPr/>
          <a:lstStyle/>
          <a:p>
            <a:r>
              <a:rPr lang="en-US" dirty="0"/>
              <a:t>Analytical Prompt</a:t>
            </a:r>
            <a:endParaRPr lang="en-IE" dirty="0"/>
          </a:p>
        </p:txBody>
      </p:sp>
      <p:sp>
        <p:nvSpPr>
          <p:cNvPr id="3" name="Content Placeholder 2">
            <a:extLst>
              <a:ext uri="{FF2B5EF4-FFF2-40B4-BE49-F238E27FC236}">
                <a16:creationId xmlns:a16="http://schemas.microsoft.com/office/drawing/2014/main" id="{BC962A92-43D9-BFA4-AFA9-ED72ADE98DC5}"/>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Compare and contrast the strengths and weaknesses of supervised and unsupervised learning, providing examples of real-world applications for each.</a:t>
            </a:r>
            <a:r>
              <a:rPr lang="en-US" sz="3200" dirty="0"/>
              <a:t>”</a:t>
            </a:r>
          </a:p>
          <a:p>
            <a:endParaRPr lang="en-US" sz="3200" dirty="0"/>
          </a:p>
          <a:p>
            <a:r>
              <a:rPr lang="en-US" sz="3200" b="1" dirty="0"/>
              <a:t>Why it's good:</a:t>
            </a:r>
          </a:p>
          <a:p>
            <a:pPr lvl="1"/>
            <a:r>
              <a:rPr lang="en-US" sz="2800" dirty="0"/>
              <a:t>It requires critical thinking rather than just factual recall.</a:t>
            </a:r>
          </a:p>
          <a:p>
            <a:pPr lvl="1"/>
            <a:r>
              <a:rPr lang="en-US" sz="2800" dirty="0"/>
              <a:t>It demands structured reasoning (compare and contrast).</a:t>
            </a:r>
          </a:p>
          <a:p>
            <a:pPr lvl="1"/>
            <a:r>
              <a:rPr lang="en-US" sz="2800" dirty="0"/>
              <a:t>It provides a clear context (supervised vs. unsupervised learning).</a:t>
            </a:r>
            <a:endParaRPr lang="en-IE" sz="2800" dirty="0"/>
          </a:p>
        </p:txBody>
      </p:sp>
    </p:spTree>
    <p:extLst>
      <p:ext uri="{BB962C8B-B14F-4D97-AF65-F5344CB8AC3E}">
        <p14:creationId xmlns:p14="http://schemas.microsoft.com/office/powerpoint/2010/main" val="2849587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3393-4998-1BC4-786B-C7D9EEC0A8A7}"/>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2C2C3ED1-89F3-9E5E-C41B-0B1EF82D04EB}"/>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94994D7-4FA1-CDC9-8C5E-9438E2DFF961}"/>
              </a:ext>
            </a:extLst>
          </p:cNvPr>
          <p:cNvSpPr>
            <a:spLocks noGrp="1"/>
          </p:cNvSpPr>
          <p:nvPr>
            <p:ph type="title"/>
          </p:nvPr>
        </p:nvSpPr>
        <p:spPr/>
        <p:txBody>
          <a:bodyPr/>
          <a:lstStyle/>
          <a:p>
            <a:r>
              <a:rPr lang="en-US" dirty="0"/>
              <a:t>Creative Writing Prompt</a:t>
            </a:r>
            <a:endParaRPr lang="en-IE" dirty="0"/>
          </a:p>
        </p:txBody>
      </p:sp>
      <p:sp>
        <p:nvSpPr>
          <p:cNvPr id="3" name="Content Placeholder 2">
            <a:extLst>
              <a:ext uri="{FF2B5EF4-FFF2-40B4-BE49-F238E27FC236}">
                <a16:creationId xmlns:a16="http://schemas.microsoft.com/office/drawing/2014/main" id="{771B2C04-9F78-F842-7A11-CCA30444F93F}"/>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Write a short science fiction story (500 words) set in a world where AI has become the ruling class. Include a protagonist who challenges the system.</a:t>
            </a:r>
            <a:r>
              <a:rPr lang="en-US" sz="3200" dirty="0"/>
              <a:t>”</a:t>
            </a:r>
          </a:p>
          <a:p>
            <a:endParaRPr lang="en-US" sz="3200" dirty="0"/>
          </a:p>
          <a:p>
            <a:r>
              <a:rPr lang="en-US" sz="3200" b="1" dirty="0"/>
              <a:t>Why it's good:</a:t>
            </a:r>
          </a:p>
          <a:p>
            <a:pPr lvl="1"/>
            <a:r>
              <a:rPr lang="en-US" sz="2800" dirty="0"/>
              <a:t>It provides a clear theme (AI as rulers). </a:t>
            </a:r>
          </a:p>
          <a:p>
            <a:pPr lvl="1"/>
            <a:r>
              <a:rPr lang="en-US" sz="2800" dirty="0"/>
              <a:t>It specifies word count (500 words). </a:t>
            </a:r>
          </a:p>
          <a:p>
            <a:pPr lvl="1"/>
            <a:r>
              <a:rPr lang="en-US" sz="2800" dirty="0"/>
              <a:t>It introduces a conflict (protagonist challenges the system).</a:t>
            </a:r>
            <a:endParaRPr lang="en-IE" sz="2800" dirty="0"/>
          </a:p>
        </p:txBody>
      </p:sp>
    </p:spTree>
    <p:extLst>
      <p:ext uri="{BB962C8B-B14F-4D97-AF65-F5344CB8AC3E}">
        <p14:creationId xmlns:p14="http://schemas.microsoft.com/office/powerpoint/2010/main" val="981896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2166-6B5C-47B6-4AE3-6F2FFA53B648}"/>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4251EB5-1C4C-4AE2-4CB2-CFAAC3EC3563}"/>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4097C1F9-B037-D823-4FB5-E766BFE3AC34}"/>
              </a:ext>
            </a:extLst>
          </p:cNvPr>
          <p:cNvSpPr>
            <a:spLocks noGrp="1"/>
          </p:cNvSpPr>
          <p:nvPr>
            <p:ph type="title"/>
          </p:nvPr>
        </p:nvSpPr>
        <p:spPr/>
        <p:txBody>
          <a:bodyPr/>
          <a:lstStyle/>
          <a:p>
            <a:r>
              <a:rPr lang="en-US" dirty="0"/>
              <a:t>Code Generation Prompt</a:t>
            </a:r>
            <a:endParaRPr lang="en-IE" dirty="0"/>
          </a:p>
        </p:txBody>
      </p:sp>
      <p:sp>
        <p:nvSpPr>
          <p:cNvPr id="3" name="Content Placeholder 2">
            <a:extLst>
              <a:ext uri="{FF2B5EF4-FFF2-40B4-BE49-F238E27FC236}">
                <a16:creationId xmlns:a16="http://schemas.microsoft.com/office/drawing/2014/main" id="{48CB87F6-F764-DBA7-0755-169F2C7FBEBF}"/>
              </a:ext>
            </a:extLst>
          </p:cNvPr>
          <p:cNvSpPr>
            <a:spLocks noGrp="1"/>
          </p:cNvSpPr>
          <p:nvPr>
            <p:ph idx="1"/>
          </p:nvPr>
        </p:nvSpPr>
        <p:spPr/>
        <p:txBody>
          <a:bodyPr>
            <a:normAutofit fontScale="92500"/>
          </a:bodyPr>
          <a:lstStyle/>
          <a:p>
            <a:r>
              <a:rPr lang="en-US" sz="3200" dirty="0"/>
              <a:t>“</a:t>
            </a:r>
            <a:r>
              <a:rPr lang="en-US" sz="3200" i="1" dirty="0">
                <a:latin typeface="Courier New" panose="02070309020205020404" pitchFamily="49" charset="0"/>
                <a:cs typeface="Courier New" panose="02070309020205020404" pitchFamily="49" charset="0"/>
              </a:rPr>
              <a:t>Write a Python function that takes a list of numbers and returns the mean, median, and mode. Ensure the function is efficient and handles edge cases like empty lists.</a:t>
            </a:r>
            <a:r>
              <a:rPr lang="en-US" sz="3200" dirty="0"/>
              <a:t>”</a:t>
            </a:r>
          </a:p>
          <a:p>
            <a:endParaRPr lang="en-US" sz="3200" dirty="0"/>
          </a:p>
          <a:p>
            <a:r>
              <a:rPr lang="en-US" sz="3200" b="1" dirty="0"/>
              <a:t>Why it's good:</a:t>
            </a:r>
          </a:p>
          <a:p>
            <a:pPr lvl="1"/>
            <a:r>
              <a:rPr lang="en-US" sz="2800" dirty="0"/>
              <a:t>It defines inputs and outputs (list of </a:t>
            </a:r>
            <a:r>
              <a:rPr lang="en-US" sz="2800" dirty="0" err="1"/>
              <a:t>nums</a:t>
            </a:r>
            <a:r>
              <a:rPr lang="en-US" sz="2800" dirty="0"/>
              <a:t> → mean, median, mode). </a:t>
            </a:r>
          </a:p>
          <a:p>
            <a:pPr lvl="1"/>
            <a:r>
              <a:rPr lang="en-US" sz="2800" dirty="0"/>
              <a:t>It includes performance expectations (efficient). </a:t>
            </a:r>
          </a:p>
          <a:p>
            <a:pPr lvl="1"/>
            <a:r>
              <a:rPr lang="en-US" sz="2800" dirty="0"/>
              <a:t>It asks for error handling (empty lists).</a:t>
            </a:r>
            <a:endParaRPr lang="en-IE" sz="2800" dirty="0"/>
          </a:p>
        </p:txBody>
      </p:sp>
    </p:spTree>
    <p:extLst>
      <p:ext uri="{BB962C8B-B14F-4D97-AF65-F5344CB8AC3E}">
        <p14:creationId xmlns:p14="http://schemas.microsoft.com/office/powerpoint/2010/main" val="589314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8885-31D4-642D-A582-51F782CD7AD8}"/>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3FD5ECE6-335A-CA91-AFF3-0EDB5151DCD4}"/>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CFB5EB9A-3E9D-4E0B-FB8D-35B41B91F482}"/>
              </a:ext>
            </a:extLst>
          </p:cNvPr>
          <p:cNvSpPr>
            <a:spLocks noGrp="1"/>
          </p:cNvSpPr>
          <p:nvPr>
            <p:ph type="title"/>
          </p:nvPr>
        </p:nvSpPr>
        <p:spPr/>
        <p:txBody>
          <a:bodyPr/>
          <a:lstStyle/>
          <a:p>
            <a:r>
              <a:rPr lang="en-US" dirty="0"/>
              <a:t>Educational Explanation Prompt</a:t>
            </a:r>
            <a:endParaRPr lang="en-IE" dirty="0"/>
          </a:p>
        </p:txBody>
      </p:sp>
      <p:sp>
        <p:nvSpPr>
          <p:cNvPr id="3" name="Content Placeholder 2">
            <a:extLst>
              <a:ext uri="{FF2B5EF4-FFF2-40B4-BE49-F238E27FC236}">
                <a16:creationId xmlns:a16="http://schemas.microsoft.com/office/drawing/2014/main" id="{C18F0CF0-7EF8-9C84-4551-D4E69D14A830}"/>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Explain the concept of entropy in thermodynamics in simple terms, using an everyday analogy a 12-year-old can understand.</a:t>
            </a:r>
            <a:r>
              <a:rPr lang="en-US" sz="3200" dirty="0"/>
              <a:t>”</a:t>
            </a:r>
          </a:p>
          <a:p>
            <a:endParaRPr lang="en-US" sz="3200" dirty="0"/>
          </a:p>
          <a:p>
            <a:r>
              <a:rPr lang="en-US" sz="3200" b="1" dirty="0"/>
              <a:t>Why it's good:</a:t>
            </a:r>
          </a:p>
          <a:p>
            <a:pPr lvl="1"/>
            <a:r>
              <a:rPr lang="en-US" sz="2800" dirty="0"/>
              <a:t>It specifies the complexity level (simple terms).</a:t>
            </a:r>
          </a:p>
          <a:p>
            <a:pPr lvl="1"/>
            <a:r>
              <a:rPr lang="en-US" sz="2800" dirty="0"/>
              <a:t>It requires an analogy (everyday example).</a:t>
            </a:r>
          </a:p>
          <a:p>
            <a:pPr lvl="1"/>
            <a:r>
              <a:rPr lang="en-US" sz="2800" dirty="0"/>
              <a:t>It identifies the target audience (12-year-old).</a:t>
            </a:r>
            <a:endParaRPr lang="en-IE" sz="2800" dirty="0"/>
          </a:p>
        </p:txBody>
      </p:sp>
    </p:spTree>
    <p:extLst>
      <p:ext uri="{BB962C8B-B14F-4D97-AF65-F5344CB8AC3E}">
        <p14:creationId xmlns:p14="http://schemas.microsoft.com/office/powerpoint/2010/main" val="3316843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0DE7-495A-D68B-45C9-850F9EA401F0}"/>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175E3E51-CB29-2A2A-8F61-1C59137762F7}"/>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AC3E3B76-9731-A513-31D9-145AE79C69E4}"/>
              </a:ext>
            </a:extLst>
          </p:cNvPr>
          <p:cNvSpPr>
            <a:spLocks noGrp="1"/>
          </p:cNvSpPr>
          <p:nvPr>
            <p:ph type="title"/>
          </p:nvPr>
        </p:nvSpPr>
        <p:spPr/>
        <p:txBody>
          <a:bodyPr/>
          <a:lstStyle/>
          <a:p>
            <a:r>
              <a:rPr lang="en-US" dirty="0"/>
              <a:t>Debate and Argumentation Prompt</a:t>
            </a:r>
            <a:endParaRPr lang="en-IE" dirty="0"/>
          </a:p>
        </p:txBody>
      </p:sp>
      <p:sp>
        <p:nvSpPr>
          <p:cNvPr id="3" name="Content Placeholder 2">
            <a:extLst>
              <a:ext uri="{FF2B5EF4-FFF2-40B4-BE49-F238E27FC236}">
                <a16:creationId xmlns:a16="http://schemas.microsoft.com/office/drawing/2014/main" id="{FFBF92B5-9850-C38D-A7D5-5D2829208FD4}"/>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Argue for and against the use of AI in education. Provide at least two strong points for each side, then conclude with your own reasoned opinion.</a:t>
            </a:r>
            <a:r>
              <a:rPr lang="en-US" sz="3200" dirty="0"/>
              <a:t>”</a:t>
            </a:r>
          </a:p>
          <a:p>
            <a:endParaRPr lang="en-US" sz="3200" dirty="0"/>
          </a:p>
          <a:p>
            <a:r>
              <a:rPr lang="en-US" sz="3200" b="1" dirty="0"/>
              <a:t>Why it's good:</a:t>
            </a:r>
          </a:p>
          <a:p>
            <a:pPr lvl="1"/>
            <a:r>
              <a:rPr lang="en-US" sz="2800" dirty="0"/>
              <a:t>It requires balanced reasoning (both sides of the argument).</a:t>
            </a:r>
          </a:p>
          <a:p>
            <a:pPr lvl="1"/>
            <a:r>
              <a:rPr lang="en-US" sz="2800" dirty="0"/>
              <a:t>It demands specific points (two per side).</a:t>
            </a:r>
          </a:p>
          <a:p>
            <a:pPr lvl="1"/>
            <a:r>
              <a:rPr lang="en-US" sz="2800" dirty="0"/>
              <a:t>It includes a personal conclusion (opinion).</a:t>
            </a:r>
            <a:endParaRPr lang="en-IE" sz="2800" dirty="0"/>
          </a:p>
        </p:txBody>
      </p:sp>
    </p:spTree>
    <p:extLst>
      <p:ext uri="{BB962C8B-B14F-4D97-AF65-F5344CB8AC3E}">
        <p14:creationId xmlns:p14="http://schemas.microsoft.com/office/powerpoint/2010/main" val="2867907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EDAD-D71A-A4AD-418B-1AC751CA0DE9}"/>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3C79CC9D-845F-E621-54BD-3A196BD2C510}"/>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1201FFD9-4EAF-7A0B-BC8E-FBA166CAC91D}"/>
              </a:ext>
            </a:extLst>
          </p:cNvPr>
          <p:cNvSpPr>
            <a:spLocks noGrp="1"/>
          </p:cNvSpPr>
          <p:nvPr>
            <p:ph type="title"/>
          </p:nvPr>
        </p:nvSpPr>
        <p:spPr/>
        <p:txBody>
          <a:bodyPr/>
          <a:lstStyle/>
          <a:p>
            <a:r>
              <a:rPr lang="en-US" dirty="0"/>
              <a:t>Data Analysis Prompt</a:t>
            </a:r>
            <a:endParaRPr lang="en-IE" dirty="0"/>
          </a:p>
        </p:txBody>
      </p:sp>
      <p:sp>
        <p:nvSpPr>
          <p:cNvPr id="3" name="Content Placeholder 2">
            <a:extLst>
              <a:ext uri="{FF2B5EF4-FFF2-40B4-BE49-F238E27FC236}">
                <a16:creationId xmlns:a16="http://schemas.microsoft.com/office/drawing/2014/main" id="{AC1265BC-B7D3-00BC-AE47-8FE2BAA0013B}"/>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Given a CSV file containing sales data with columns for date, product, and revenue, write a Python script to calculate the total revenue per product and visualize it using a bar chart</a:t>
            </a:r>
            <a:r>
              <a:rPr lang="en-US" sz="3200" dirty="0"/>
              <a:t>”</a:t>
            </a:r>
          </a:p>
          <a:p>
            <a:endParaRPr lang="en-US" sz="3200" dirty="0"/>
          </a:p>
          <a:p>
            <a:r>
              <a:rPr lang="en-US" sz="3200" b="1" dirty="0"/>
              <a:t>Why it's good:</a:t>
            </a:r>
          </a:p>
          <a:p>
            <a:pPr lvl="1"/>
            <a:r>
              <a:rPr lang="en-US" sz="2800" dirty="0"/>
              <a:t>It defines the input format (CSV with specific columns).</a:t>
            </a:r>
          </a:p>
          <a:p>
            <a:pPr lvl="1"/>
            <a:r>
              <a:rPr lang="en-US" sz="2800" dirty="0"/>
              <a:t>It describes expected outputs (total revenue per product).</a:t>
            </a:r>
          </a:p>
          <a:p>
            <a:pPr lvl="1"/>
            <a:r>
              <a:rPr lang="en-US" sz="2800" dirty="0"/>
              <a:t>It requires a visualization (bar chart).</a:t>
            </a:r>
            <a:endParaRPr lang="en-IE" sz="2800" dirty="0"/>
          </a:p>
        </p:txBody>
      </p:sp>
    </p:spTree>
    <p:extLst>
      <p:ext uri="{BB962C8B-B14F-4D97-AF65-F5344CB8AC3E}">
        <p14:creationId xmlns:p14="http://schemas.microsoft.com/office/powerpoint/2010/main" val="2875811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5240-40D3-5758-F37A-33F37C46B113}"/>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6CC44D21-30B4-E176-0E89-FC70F386BA7E}"/>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4020651A-EF82-4305-3645-6E5FCEA340BF}"/>
              </a:ext>
            </a:extLst>
          </p:cNvPr>
          <p:cNvSpPr>
            <a:spLocks noGrp="1"/>
          </p:cNvSpPr>
          <p:nvPr>
            <p:ph type="title"/>
          </p:nvPr>
        </p:nvSpPr>
        <p:spPr/>
        <p:txBody>
          <a:bodyPr/>
          <a:lstStyle/>
          <a:p>
            <a:r>
              <a:rPr lang="en-US" dirty="0"/>
              <a:t>Ethical Discussion Prompt</a:t>
            </a:r>
            <a:endParaRPr lang="en-IE" dirty="0"/>
          </a:p>
        </p:txBody>
      </p:sp>
      <p:sp>
        <p:nvSpPr>
          <p:cNvPr id="3" name="Content Placeholder 2">
            <a:extLst>
              <a:ext uri="{FF2B5EF4-FFF2-40B4-BE49-F238E27FC236}">
                <a16:creationId xmlns:a16="http://schemas.microsoft.com/office/drawing/2014/main" id="{A102096D-9E88-6807-5055-45D73DBCBB07}"/>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What are the ethical concerns surrounding deepfake technology? Discuss both potential harms and possible benefits, citing real-world examples.</a:t>
            </a:r>
            <a:r>
              <a:rPr lang="en-US" sz="3200" dirty="0"/>
              <a:t>”</a:t>
            </a:r>
          </a:p>
          <a:p>
            <a:endParaRPr lang="en-US" sz="3200" dirty="0"/>
          </a:p>
          <a:p>
            <a:r>
              <a:rPr lang="en-US" sz="3200" b="1" dirty="0"/>
              <a:t>Why it's good:</a:t>
            </a:r>
          </a:p>
          <a:p>
            <a:pPr lvl="1"/>
            <a:r>
              <a:rPr lang="en-US" sz="2800" dirty="0"/>
              <a:t>It prompts critical thinking (ethical concerns). </a:t>
            </a:r>
          </a:p>
          <a:p>
            <a:pPr lvl="1"/>
            <a:r>
              <a:rPr lang="en-US" sz="2800" dirty="0"/>
              <a:t>It requires both pros and cons (harms + benefits). </a:t>
            </a:r>
          </a:p>
          <a:p>
            <a:pPr lvl="1"/>
            <a:r>
              <a:rPr lang="en-US" sz="2800" dirty="0"/>
              <a:t>It encourages real-world applications (examples).</a:t>
            </a:r>
            <a:endParaRPr lang="en-IE" sz="2800" dirty="0"/>
          </a:p>
        </p:txBody>
      </p:sp>
    </p:spTree>
    <p:extLst>
      <p:ext uri="{BB962C8B-B14F-4D97-AF65-F5344CB8AC3E}">
        <p14:creationId xmlns:p14="http://schemas.microsoft.com/office/powerpoint/2010/main" val="1805575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2EAF1-58EE-87DD-1F46-BB69D6FCC917}"/>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DFDFDF52-4D4D-11A9-2384-0C31F819E9AA}"/>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B3D64249-9856-FA94-40DB-AEF2320F3EA3}"/>
              </a:ext>
            </a:extLst>
          </p:cNvPr>
          <p:cNvSpPr>
            <a:spLocks noGrp="1"/>
          </p:cNvSpPr>
          <p:nvPr>
            <p:ph type="title"/>
          </p:nvPr>
        </p:nvSpPr>
        <p:spPr/>
        <p:txBody>
          <a:bodyPr/>
          <a:lstStyle/>
          <a:p>
            <a:r>
              <a:rPr lang="en-US" dirty="0"/>
              <a:t>Roleplaying/Simulation Prompt</a:t>
            </a:r>
            <a:endParaRPr lang="en-IE" dirty="0"/>
          </a:p>
        </p:txBody>
      </p:sp>
      <p:sp>
        <p:nvSpPr>
          <p:cNvPr id="3" name="Content Placeholder 2">
            <a:extLst>
              <a:ext uri="{FF2B5EF4-FFF2-40B4-BE49-F238E27FC236}">
                <a16:creationId xmlns:a16="http://schemas.microsoft.com/office/drawing/2014/main" id="{2D57E005-2EC9-28CC-F6AB-54B13973C263}"/>
              </a:ext>
            </a:extLst>
          </p:cNvPr>
          <p:cNvSpPr>
            <a:spLocks noGrp="1"/>
          </p:cNvSpPr>
          <p:nvPr>
            <p:ph idx="1"/>
          </p:nvPr>
        </p:nvSpPr>
        <p:spPr/>
        <p:txBody>
          <a:bodyPr>
            <a:normAutofit lnSpcReduction="10000"/>
          </a:bodyPr>
          <a:lstStyle/>
          <a:p>
            <a:r>
              <a:rPr lang="en-US" sz="3200" dirty="0"/>
              <a:t>“</a:t>
            </a:r>
            <a:r>
              <a:rPr lang="en-US" sz="3200" i="1" dirty="0">
                <a:latin typeface="Courier New" panose="02070309020205020404" pitchFamily="49" charset="0"/>
                <a:cs typeface="Courier New" panose="02070309020205020404" pitchFamily="49" charset="0"/>
              </a:rPr>
              <a:t>Imagine you are a data scientist presenting findings to a non-technical executive team. Explain the key insights from your predictive model in a way that emphasizes business impact.</a:t>
            </a:r>
            <a:r>
              <a:rPr lang="en-US" sz="3200" dirty="0"/>
              <a:t>”</a:t>
            </a:r>
          </a:p>
          <a:p>
            <a:endParaRPr lang="en-US" sz="3200" dirty="0"/>
          </a:p>
          <a:p>
            <a:r>
              <a:rPr lang="en-US" sz="3200" b="1" dirty="0"/>
              <a:t>Why it's good:</a:t>
            </a:r>
          </a:p>
          <a:p>
            <a:pPr lvl="1"/>
            <a:r>
              <a:rPr lang="en-US" sz="2800" dirty="0"/>
              <a:t>It provides a clear role (data scientist).</a:t>
            </a:r>
          </a:p>
          <a:p>
            <a:pPr lvl="1"/>
            <a:r>
              <a:rPr lang="en-US" sz="2800" dirty="0"/>
              <a:t>It sets a target audience (non-technical executives).</a:t>
            </a:r>
          </a:p>
          <a:p>
            <a:pPr lvl="1"/>
            <a:r>
              <a:rPr lang="en-US" sz="2800" dirty="0"/>
              <a:t>It emphasizes practical application (business impact).</a:t>
            </a:r>
            <a:endParaRPr lang="en-IE" sz="2800" dirty="0"/>
          </a:p>
        </p:txBody>
      </p:sp>
    </p:spTree>
    <p:extLst>
      <p:ext uri="{BB962C8B-B14F-4D97-AF65-F5344CB8AC3E}">
        <p14:creationId xmlns:p14="http://schemas.microsoft.com/office/powerpoint/2010/main" val="2216275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14A4-200C-BD1D-67BF-95E46A825525}"/>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9F42D48D-46B1-DAC7-BEB9-5372BAF06256}"/>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C8E234D1-2AA4-B3C0-9C33-BD22EAC6AD41}"/>
              </a:ext>
            </a:extLst>
          </p:cNvPr>
          <p:cNvSpPr>
            <a:spLocks noGrp="1"/>
          </p:cNvSpPr>
          <p:nvPr>
            <p:ph type="title"/>
          </p:nvPr>
        </p:nvSpPr>
        <p:spPr/>
        <p:txBody>
          <a:bodyPr/>
          <a:lstStyle/>
          <a:p>
            <a:r>
              <a:rPr lang="en-US" dirty="0"/>
              <a:t>Multimodal Prompt</a:t>
            </a:r>
            <a:endParaRPr lang="en-IE" dirty="0"/>
          </a:p>
        </p:txBody>
      </p:sp>
      <p:sp>
        <p:nvSpPr>
          <p:cNvPr id="3" name="Content Placeholder 2">
            <a:extLst>
              <a:ext uri="{FF2B5EF4-FFF2-40B4-BE49-F238E27FC236}">
                <a16:creationId xmlns:a16="http://schemas.microsoft.com/office/drawing/2014/main" id="{B20C5B0B-FC76-4628-5298-2FEBFE9B7F4F}"/>
              </a:ext>
            </a:extLst>
          </p:cNvPr>
          <p:cNvSpPr>
            <a:spLocks noGrp="1"/>
          </p:cNvSpPr>
          <p:nvPr>
            <p:ph idx="1"/>
          </p:nvPr>
        </p:nvSpPr>
        <p:spPr/>
        <p:txBody>
          <a:bodyPr>
            <a:normAutofit/>
          </a:bodyPr>
          <a:lstStyle/>
          <a:p>
            <a:r>
              <a:rPr lang="en-US" sz="3200" dirty="0"/>
              <a:t>“</a:t>
            </a:r>
            <a:r>
              <a:rPr lang="en-US" sz="3200" i="1" dirty="0">
                <a:latin typeface="Courier New" panose="02070309020205020404" pitchFamily="49" charset="0"/>
                <a:cs typeface="Courier New" panose="02070309020205020404" pitchFamily="49" charset="0"/>
              </a:rPr>
              <a:t>Describe what a violin sounds like using only visual and tactile metaphors.</a:t>
            </a:r>
            <a:r>
              <a:rPr lang="en-US" sz="3200" dirty="0"/>
              <a:t>”</a:t>
            </a:r>
          </a:p>
          <a:p>
            <a:endParaRPr lang="en-US" sz="3200" dirty="0"/>
          </a:p>
          <a:p>
            <a:r>
              <a:rPr lang="en-US" sz="3200" b="1" dirty="0"/>
              <a:t>Why it's good:</a:t>
            </a:r>
          </a:p>
          <a:p>
            <a:pPr lvl="1"/>
            <a:r>
              <a:rPr lang="en-US" sz="2800" dirty="0"/>
              <a:t>It forces creative thinking (visual and tactile metaphors).</a:t>
            </a:r>
          </a:p>
          <a:p>
            <a:pPr lvl="1"/>
            <a:r>
              <a:rPr lang="en-US" sz="2800" dirty="0"/>
              <a:t>It removes direct sensory descriptions, making it more challenging.</a:t>
            </a:r>
          </a:p>
          <a:p>
            <a:pPr lvl="1"/>
            <a:r>
              <a:rPr lang="en-US" sz="2800" dirty="0"/>
              <a:t>It encourages unique, engaging responses.</a:t>
            </a:r>
            <a:endParaRPr lang="en-IE" sz="2800" dirty="0"/>
          </a:p>
        </p:txBody>
      </p:sp>
    </p:spTree>
    <p:extLst>
      <p:ext uri="{BB962C8B-B14F-4D97-AF65-F5344CB8AC3E}">
        <p14:creationId xmlns:p14="http://schemas.microsoft.com/office/powerpoint/2010/main" val="3893373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BB5D-8072-60E6-CF2E-FF47E97EB8DF}"/>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0F7C2302-2536-C907-7C6D-B2619ED59271}"/>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F309A146-F70E-6CB2-BE37-33497B00B934}"/>
              </a:ext>
            </a:extLst>
          </p:cNvPr>
          <p:cNvSpPr>
            <a:spLocks noGrp="1"/>
          </p:cNvSpPr>
          <p:nvPr>
            <p:ph type="title"/>
          </p:nvPr>
        </p:nvSpPr>
        <p:spPr/>
        <p:txBody>
          <a:bodyPr/>
          <a:lstStyle/>
          <a:p>
            <a:r>
              <a:rPr lang="en-US" dirty="0"/>
              <a:t>Summary</a:t>
            </a:r>
            <a:endParaRPr lang="en-IE" dirty="0"/>
          </a:p>
        </p:txBody>
      </p:sp>
      <p:sp>
        <p:nvSpPr>
          <p:cNvPr id="3" name="Content Placeholder 2">
            <a:extLst>
              <a:ext uri="{FF2B5EF4-FFF2-40B4-BE49-F238E27FC236}">
                <a16:creationId xmlns:a16="http://schemas.microsoft.com/office/drawing/2014/main" id="{808D869F-4248-979C-7403-5631947F58AC}"/>
              </a:ext>
            </a:extLst>
          </p:cNvPr>
          <p:cNvSpPr>
            <a:spLocks noGrp="1"/>
          </p:cNvSpPr>
          <p:nvPr>
            <p:ph idx="1"/>
          </p:nvPr>
        </p:nvSpPr>
        <p:spPr/>
        <p:txBody>
          <a:bodyPr>
            <a:normAutofit/>
          </a:bodyPr>
          <a:lstStyle/>
          <a:p>
            <a:r>
              <a:rPr lang="en-US" sz="3600" b="1" dirty="0"/>
              <a:t>What Makes a Good Prompt?</a:t>
            </a:r>
          </a:p>
          <a:p>
            <a:pPr marL="457200" lvl="1" indent="0">
              <a:buNone/>
            </a:pPr>
            <a:endParaRPr lang="en-US" sz="2800" dirty="0"/>
          </a:p>
          <a:p>
            <a:pPr lvl="1"/>
            <a:r>
              <a:rPr lang="en-US" sz="2800" b="1" dirty="0"/>
              <a:t>Clear Instructions</a:t>
            </a:r>
            <a:r>
              <a:rPr lang="en-US" sz="2800" dirty="0"/>
              <a:t> – Avoid ambiguity. </a:t>
            </a:r>
          </a:p>
          <a:p>
            <a:pPr lvl="1"/>
            <a:r>
              <a:rPr lang="en-US" sz="2800" b="1" dirty="0"/>
              <a:t>Specificity</a:t>
            </a:r>
            <a:r>
              <a:rPr lang="en-US" sz="2800" dirty="0"/>
              <a:t> – Define scope and format. </a:t>
            </a:r>
          </a:p>
          <a:p>
            <a:pPr lvl="1"/>
            <a:r>
              <a:rPr lang="en-US" sz="2800" b="1" dirty="0"/>
              <a:t>Constraints</a:t>
            </a:r>
            <a:r>
              <a:rPr lang="en-US" sz="2800" dirty="0"/>
              <a:t> – Set word limits, audience, or technical requirements. </a:t>
            </a:r>
          </a:p>
          <a:p>
            <a:pPr lvl="1"/>
            <a:r>
              <a:rPr lang="en-US" sz="2800" b="1" dirty="0"/>
              <a:t>Creativity</a:t>
            </a:r>
            <a:r>
              <a:rPr lang="en-US" sz="2800" dirty="0"/>
              <a:t> – Encourage deeper thinking or novel responses.</a:t>
            </a:r>
            <a:endParaRPr lang="en-IE" sz="2800" dirty="0"/>
          </a:p>
        </p:txBody>
      </p:sp>
    </p:spTree>
    <p:extLst>
      <p:ext uri="{BB962C8B-B14F-4D97-AF65-F5344CB8AC3E}">
        <p14:creationId xmlns:p14="http://schemas.microsoft.com/office/powerpoint/2010/main" val="180185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0FC6C-9BCB-700C-5187-8708447AE7F0}"/>
              </a:ext>
            </a:extLst>
          </p:cNvPr>
          <p:cNvSpPr>
            <a:spLocks noGrp="1"/>
          </p:cNvSpPr>
          <p:nvPr>
            <p:ph type="ctrTitle"/>
          </p:nvPr>
        </p:nvSpPr>
        <p:spPr>
          <a:xfrm>
            <a:off x="890338" y="640080"/>
            <a:ext cx="3734014" cy="3566160"/>
          </a:xfrm>
        </p:spPr>
        <p:txBody>
          <a:bodyPr anchor="b">
            <a:normAutofit/>
          </a:bodyPr>
          <a:lstStyle/>
          <a:p>
            <a:pPr algn="l"/>
            <a:r>
              <a:rPr lang="en-US" sz="5400"/>
              <a:t>Some Useful</a:t>
            </a:r>
            <a:br>
              <a:rPr lang="en-US" sz="5400"/>
            </a:br>
            <a:r>
              <a:rPr lang="en-US" sz="5400"/>
              <a:t>Terminology</a:t>
            </a:r>
            <a:endParaRPr lang="en-IE" sz="5400"/>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lculus formula">
            <a:extLst>
              <a:ext uri="{FF2B5EF4-FFF2-40B4-BE49-F238E27FC236}">
                <a16:creationId xmlns:a16="http://schemas.microsoft.com/office/drawing/2014/main" id="{01BBB777-B972-9E00-0D63-956DB2C2B6EE}"/>
              </a:ext>
            </a:extLst>
          </p:cNvPr>
          <p:cNvPicPr>
            <a:picLocks noChangeAspect="1"/>
          </p:cNvPicPr>
          <p:nvPr/>
        </p:nvPicPr>
        <p:blipFill>
          <a:blip r:embed="rId2"/>
          <a:srcRect l="13502" r="195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167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E610D-BDA8-0473-A38C-441EDF62A2EC}"/>
            </a:ext>
          </a:extLst>
        </p:cNvPr>
        <p:cNvGrpSpPr/>
        <p:nvPr/>
      </p:nvGrpSpPr>
      <p:grpSpPr>
        <a:xfrm>
          <a:off x="0" y="0"/>
          <a:ext cx="0" cy="0"/>
          <a:chOff x="0" y="0"/>
          <a:chExt cx="0" cy="0"/>
        </a:xfrm>
      </p:grpSpPr>
      <p:pic>
        <p:nvPicPr>
          <p:cNvPr id="4" name="Picture 3" descr="A blue and white text with icons&#10;&#10;AI-generated content may be incorrect.">
            <a:extLst>
              <a:ext uri="{FF2B5EF4-FFF2-40B4-BE49-F238E27FC236}">
                <a16:creationId xmlns:a16="http://schemas.microsoft.com/office/drawing/2014/main" id="{EA67A2A4-3810-2B3C-E08F-E4E0B73D1383}"/>
              </a:ext>
            </a:extLst>
          </p:cNvPr>
          <p:cNvPicPr>
            <a:picLocks noChangeAspect="1"/>
          </p:cNvPicPr>
          <p:nvPr/>
        </p:nvPicPr>
        <p:blipFill>
          <a:blip r:embed="rId2">
            <a:extLst>
              <a:ext uri="{28A0092B-C50C-407E-A947-70E740481C1C}">
                <a14:useLocalDpi xmlns:a14="http://schemas.microsoft.com/office/drawing/2010/main" val="0"/>
              </a:ext>
            </a:extLst>
          </a:blip>
          <a:srcRect t="302" r="-1" b="-1"/>
          <a:stretch/>
        </p:blipFill>
        <p:spPr>
          <a:xfrm>
            <a:off x="10119922" y="0"/>
            <a:ext cx="2072078" cy="20658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F7D3ABE5-2FDA-1674-5B7F-9C5C5130DEFB}"/>
              </a:ext>
            </a:extLst>
          </p:cNvPr>
          <p:cNvSpPr>
            <a:spLocks noGrp="1"/>
          </p:cNvSpPr>
          <p:nvPr>
            <p:ph type="title"/>
          </p:nvPr>
        </p:nvSpPr>
        <p:spPr/>
        <p:txBody>
          <a:bodyPr/>
          <a:lstStyle/>
          <a:p>
            <a:r>
              <a:rPr lang="en-US" dirty="0"/>
              <a:t>Summary</a:t>
            </a:r>
            <a:endParaRPr lang="en-IE" dirty="0"/>
          </a:p>
        </p:txBody>
      </p:sp>
      <p:sp>
        <p:nvSpPr>
          <p:cNvPr id="3" name="Content Placeholder 2">
            <a:extLst>
              <a:ext uri="{FF2B5EF4-FFF2-40B4-BE49-F238E27FC236}">
                <a16:creationId xmlns:a16="http://schemas.microsoft.com/office/drawing/2014/main" id="{6B1CCB59-948D-94B1-21C8-040F1D829535}"/>
              </a:ext>
            </a:extLst>
          </p:cNvPr>
          <p:cNvSpPr>
            <a:spLocks noGrp="1"/>
          </p:cNvSpPr>
          <p:nvPr>
            <p:ph idx="1"/>
          </p:nvPr>
        </p:nvSpPr>
        <p:spPr/>
        <p:txBody>
          <a:bodyPr>
            <a:normAutofit/>
          </a:bodyPr>
          <a:lstStyle/>
          <a:p>
            <a:r>
              <a:rPr lang="en-US" sz="3600" b="1" dirty="0"/>
              <a:t>When creating prompts:</a:t>
            </a:r>
          </a:p>
        </p:txBody>
      </p:sp>
      <p:sp>
        <p:nvSpPr>
          <p:cNvPr id="6" name="Oval 5">
            <a:extLst>
              <a:ext uri="{FF2B5EF4-FFF2-40B4-BE49-F238E27FC236}">
                <a16:creationId xmlns:a16="http://schemas.microsoft.com/office/drawing/2014/main" id="{B37B3B78-806C-6136-7272-D3A091A284D2}"/>
              </a:ext>
            </a:extLst>
          </p:cNvPr>
          <p:cNvSpPr/>
          <p:nvPr/>
        </p:nvSpPr>
        <p:spPr>
          <a:xfrm>
            <a:off x="838200" y="2610803"/>
            <a:ext cx="5040000" cy="184023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Repetition is always good</a:t>
            </a:r>
            <a:endParaRPr lang="en-IE" sz="3600" b="1" dirty="0"/>
          </a:p>
        </p:txBody>
      </p:sp>
      <p:sp>
        <p:nvSpPr>
          <p:cNvPr id="7" name="Oval 6">
            <a:extLst>
              <a:ext uri="{FF2B5EF4-FFF2-40B4-BE49-F238E27FC236}">
                <a16:creationId xmlns:a16="http://schemas.microsoft.com/office/drawing/2014/main" id="{B50662F8-CCC3-04C9-F009-7129EBA145C1}"/>
              </a:ext>
            </a:extLst>
          </p:cNvPr>
          <p:cNvSpPr/>
          <p:nvPr/>
        </p:nvSpPr>
        <p:spPr>
          <a:xfrm>
            <a:off x="6732900" y="2596833"/>
            <a:ext cx="5040000" cy="1840230"/>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Always check</a:t>
            </a:r>
          </a:p>
          <a:p>
            <a:pPr algn="ctr"/>
            <a:r>
              <a:rPr lang="en-US" sz="3600" b="1" dirty="0"/>
              <a:t>for bias</a:t>
            </a:r>
            <a:endParaRPr lang="en-IE" sz="3600" b="1" dirty="0"/>
          </a:p>
        </p:txBody>
      </p:sp>
      <p:sp>
        <p:nvSpPr>
          <p:cNvPr id="8" name="Oval 7">
            <a:extLst>
              <a:ext uri="{FF2B5EF4-FFF2-40B4-BE49-F238E27FC236}">
                <a16:creationId xmlns:a16="http://schemas.microsoft.com/office/drawing/2014/main" id="{89D16AD6-F672-56EA-9237-058AFB2759CE}"/>
              </a:ext>
            </a:extLst>
          </p:cNvPr>
          <p:cNvSpPr/>
          <p:nvPr/>
        </p:nvSpPr>
        <p:spPr>
          <a:xfrm>
            <a:off x="3576000" y="4471670"/>
            <a:ext cx="5040000" cy="184023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Start with simple prompts</a:t>
            </a:r>
            <a:endParaRPr lang="en-IE" sz="3600" b="1" dirty="0"/>
          </a:p>
        </p:txBody>
      </p:sp>
    </p:spTree>
    <p:extLst>
      <p:ext uri="{BB962C8B-B14F-4D97-AF65-F5344CB8AC3E}">
        <p14:creationId xmlns:p14="http://schemas.microsoft.com/office/powerpoint/2010/main" val="3830283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47,200+ Thank You Stock Illustrations, Royalty-Free Vector Graphics &amp; Clip  Art - iStock | Thank you card, Appreciation, Gratitude">
            <a:extLst>
              <a:ext uri="{FF2B5EF4-FFF2-40B4-BE49-F238E27FC236}">
                <a16:creationId xmlns:a16="http://schemas.microsoft.com/office/drawing/2014/main" id="{A3470226-4579-C8E9-2E22-AF099CB38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003" y="590388"/>
            <a:ext cx="6691993" cy="567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819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AI Hallucination Is An Ill Posed Problem | Sid Sarasvati">
            <a:extLst>
              <a:ext uri="{FF2B5EF4-FFF2-40B4-BE49-F238E27FC236}">
                <a16:creationId xmlns:a16="http://schemas.microsoft.com/office/drawing/2014/main" id="{4E836A58-3AD3-6387-869A-3641A1F93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6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74E4568F-22C1-5D6A-9622-2BAC9FED626D}"/>
              </a:ext>
            </a:extLst>
          </p:cNvPr>
          <p:cNvSpPr/>
          <p:nvPr/>
        </p:nvSpPr>
        <p:spPr>
          <a:xfrm>
            <a:off x="5486400" y="2234565"/>
            <a:ext cx="6480810" cy="2388870"/>
          </a:xfrm>
          <a:prstGeom prst="cloudCallout">
            <a:avLst>
              <a:gd name="adj1" fmla="val -61220"/>
              <a:gd name="adj2" fmla="val -6477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B1E6374E-CC2A-E622-1526-1672CA092B24}"/>
              </a:ext>
            </a:extLst>
          </p:cNvPr>
          <p:cNvSpPr txBox="1"/>
          <p:nvPr/>
        </p:nvSpPr>
        <p:spPr>
          <a:xfrm>
            <a:off x="5920740" y="2967335"/>
            <a:ext cx="5657850" cy="923330"/>
          </a:xfrm>
          <a:prstGeom prst="rect">
            <a:avLst/>
          </a:prstGeom>
          <a:noFill/>
        </p:spPr>
        <p:txBody>
          <a:bodyPr wrap="square">
            <a:spAutoFit/>
          </a:bodyPr>
          <a:lstStyle/>
          <a:p>
            <a:r>
              <a:rPr lang="en-US" sz="5400" b="1" dirty="0"/>
              <a:t>AI Hallucinations</a:t>
            </a:r>
            <a:endParaRPr lang="en-IE" sz="5400" dirty="0"/>
          </a:p>
        </p:txBody>
      </p:sp>
    </p:spTree>
    <p:extLst>
      <p:ext uri="{BB962C8B-B14F-4D97-AF65-F5344CB8AC3E}">
        <p14:creationId xmlns:p14="http://schemas.microsoft.com/office/powerpoint/2010/main" val="224809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14D3-C327-24A6-BBB7-F2B334F0D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50B1E-ED11-FC28-0194-75A661B7226C}"/>
              </a:ext>
            </a:extLst>
          </p:cNvPr>
          <p:cNvSpPr>
            <a:spLocks noGrp="1"/>
          </p:cNvSpPr>
          <p:nvPr>
            <p:ph type="title"/>
          </p:nvPr>
        </p:nvSpPr>
        <p:spPr/>
        <p:txBody>
          <a:bodyPr/>
          <a:lstStyle/>
          <a:p>
            <a:r>
              <a:rPr lang="en-US" sz="4400" dirty="0">
                <a:solidFill>
                  <a:schemeClr val="accent6">
                    <a:lumMod val="50000"/>
                  </a:schemeClr>
                </a:solidFill>
              </a:rPr>
              <a:t>What is an </a:t>
            </a:r>
            <a:r>
              <a:rPr lang="en-US" sz="4400" b="1" dirty="0">
                <a:solidFill>
                  <a:schemeClr val="accent6">
                    <a:lumMod val="50000"/>
                  </a:schemeClr>
                </a:solidFill>
              </a:rPr>
              <a:t>AI Hallucination</a:t>
            </a:r>
            <a:r>
              <a:rPr lang="en-US" sz="4400" dirty="0">
                <a:solidFill>
                  <a:schemeClr val="accent6">
                    <a:lumMod val="50000"/>
                  </a:schemeClr>
                </a:solidFill>
              </a:rPr>
              <a:t>?</a:t>
            </a:r>
            <a:endParaRPr lang="en-IE" dirty="0">
              <a:solidFill>
                <a:schemeClr val="accent6">
                  <a:lumMod val="50000"/>
                </a:schemeClr>
              </a:solidFill>
            </a:endParaRPr>
          </a:p>
        </p:txBody>
      </p:sp>
      <p:sp>
        <p:nvSpPr>
          <p:cNvPr id="3" name="Content Placeholder 2">
            <a:extLst>
              <a:ext uri="{FF2B5EF4-FFF2-40B4-BE49-F238E27FC236}">
                <a16:creationId xmlns:a16="http://schemas.microsoft.com/office/drawing/2014/main" id="{DB4C792A-7945-9198-69B4-47DEDA141505}"/>
              </a:ext>
            </a:extLst>
          </p:cNvPr>
          <p:cNvSpPr>
            <a:spLocks noGrp="1"/>
          </p:cNvSpPr>
          <p:nvPr>
            <p:ph idx="1"/>
          </p:nvPr>
        </p:nvSpPr>
        <p:spPr/>
        <p:txBody>
          <a:bodyPr>
            <a:normAutofit/>
          </a:bodyPr>
          <a:lstStyle/>
          <a:p>
            <a:r>
              <a:rPr lang="en-US" sz="3600" b="1" i="1" dirty="0">
                <a:solidFill>
                  <a:schemeClr val="accent6">
                    <a:lumMod val="50000"/>
                  </a:schemeClr>
                </a:solidFill>
              </a:rPr>
              <a:t>An AI hallucination occurs when an AI generates </a:t>
            </a:r>
            <a:r>
              <a:rPr lang="en-US" sz="3600" b="1" i="1" u="sng" dirty="0">
                <a:solidFill>
                  <a:schemeClr val="accent6">
                    <a:lumMod val="50000"/>
                  </a:schemeClr>
                </a:solidFill>
              </a:rPr>
              <a:t>false, misleading, or nonsensical information</a:t>
            </a:r>
            <a:r>
              <a:rPr lang="en-US" sz="3600" b="1" i="1" dirty="0">
                <a:solidFill>
                  <a:schemeClr val="accent6">
                    <a:lumMod val="50000"/>
                  </a:schemeClr>
                </a:solidFill>
              </a:rPr>
              <a:t> that appears plausible but is not based on real data or facts.</a:t>
            </a:r>
          </a:p>
          <a:p>
            <a:r>
              <a:rPr lang="en-US" sz="3600" dirty="0">
                <a:solidFill>
                  <a:schemeClr val="accent6">
                    <a:lumMod val="50000"/>
                  </a:schemeClr>
                </a:solidFill>
              </a:rPr>
              <a:t>Essentially, the AI "makes things up" because it lacks the right knowledge or is overconfident in its response.</a:t>
            </a:r>
          </a:p>
        </p:txBody>
      </p:sp>
    </p:spTree>
    <p:extLst>
      <p:ext uri="{BB962C8B-B14F-4D97-AF65-F5344CB8AC3E}">
        <p14:creationId xmlns:p14="http://schemas.microsoft.com/office/powerpoint/2010/main" val="839700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4080</TotalTime>
  <Words>2746</Words>
  <Application>Microsoft Office PowerPoint</Application>
  <PresentationFormat>Widescreen</PresentationFormat>
  <Paragraphs>380</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Aptos</vt:lpstr>
      <vt:lpstr>Aptos Display</vt:lpstr>
      <vt:lpstr>Arial</vt:lpstr>
      <vt:lpstr>Courier New</vt:lpstr>
      <vt:lpstr>Office Theme</vt:lpstr>
      <vt:lpstr>Prompt Engineering</vt:lpstr>
      <vt:lpstr>Prompt Engineering</vt:lpstr>
      <vt:lpstr>PowerPoint Presentation</vt:lpstr>
      <vt:lpstr>Prompt Engineering</vt:lpstr>
      <vt:lpstr>Prompt Engineering</vt:lpstr>
      <vt:lpstr>PowerPoint Presentation</vt:lpstr>
      <vt:lpstr>Some Useful Terminology</vt:lpstr>
      <vt:lpstr>PowerPoint Presentation</vt:lpstr>
      <vt:lpstr>What is an AI Hallucination?</vt:lpstr>
      <vt:lpstr>What is an AI Hallucination?</vt:lpstr>
      <vt:lpstr>What is an AI Hallucination?</vt:lpstr>
      <vt:lpstr>What is an AI Hallucination?</vt:lpstr>
      <vt:lpstr>PowerPoint Presentation</vt:lpstr>
      <vt:lpstr>What is an Edge case?</vt:lpstr>
      <vt:lpstr>PowerPoint Presentation</vt:lpstr>
      <vt:lpstr>What is an Edge case?</vt:lpstr>
      <vt:lpstr>Principles of Effective Prompting</vt:lpstr>
      <vt:lpstr>Prompt Engineering</vt:lpstr>
      <vt:lpstr>Clarity &amp; Precision</vt:lpstr>
      <vt:lpstr>Clarity &amp; Precision</vt:lpstr>
      <vt:lpstr>Clarity &amp; Precision</vt:lpstr>
      <vt:lpstr>Clarity &amp; Precision</vt:lpstr>
      <vt:lpstr>Context &amp; Constraints</vt:lpstr>
      <vt:lpstr>Context &amp; Constraints</vt:lpstr>
      <vt:lpstr>Context &amp; Constraints</vt:lpstr>
      <vt:lpstr>Context &amp; Constraints</vt:lpstr>
      <vt:lpstr>Iteration &amp; Testing</vt:lpstr>
      <vt:lpstr>Iteration &amp; Testing</vt:lpstr>
      <vt:lpstr>Iteration &amp; Testing</vt:lpstr>
      <vt:lpstr>Iteration &amp; Testing</vt:lpstr>
      <vt:lpstr>Iteration &amp; Testing</vt:lpstr>
      <vt:lpstr>Iteration &amp; Testing</vt:lpstr>
      <vt:lpstr>Iteration &amp; Testing</vt:lpstr>
      <vt:lpstr>Role-based Prompts</vt:lpstr>
      <vt:lpstr>Role-based Prompts</vt:lpstr>
      <vt:lpstr>Role-based Prompts</vt:lpstr>
      <vt:lpstr>Role-based Prompts</vt:lpstr>
      <vt:lpstr>Few-shot  &amp;  Zero-shot Prompting</vt:lpstr>
      <vt:lpstr>Few-shot &amp; Zero-shot Prompting</vt:lpstr>
      <vt:lpstr>Few-shot &amp; Zero-shot Prompting</vt:lpstr>
      <vt:lpstr>Few-shot &amp; Zero-shot Prompting</vt:lpstr>
      <vt:lpstr>Few-shot &amp; Zero-shot Prompting</vt:lpstr>
      <vt:lpstr>Few-shot &amp; Zero-shot Prompting</vt:lpstr>
      <vt:lpstr>Few-shot &amp; Zero-shot Prompting</vt:lpstr>
      <vt:lpstr>Chain-of-Thought Prompting</vt:lpstr>
      <vt:lpstr>Chain-of-Thought Prompting</vt:lpstr>
      <vt:lpstr>Chain-of-Thought Prompting</vt:lpstr>
      <vt:lpstr>Chain-of-Thought Prompting</vt:lpstr>
      <vt:lpstr>Chain-of-Thought Prompting</vt:lpstr>
      <vt:lpstr>Chain-of-Thought Prompting</vt:lpstr>
      <vt:lpstr>Chain-of-Thought Prompting</vt:lpstr>
      <vt:lpstr>5 Sample Prompts for Programmers</vt:lpstr>
      <vt:lpstr>Writing Code</vt:lpstr>
      <vt:lpstr>Debugging Code</vt:lpstr>
      <vt:lpstr>Optimising Code</vt:lpstr>
      <vt:lpstr>Explaining Code</vt:lpstr>
      <vt:lpstr>Testing Code</vt:lpstr>
      <vt:lpstr>10 General Sample Prompts</vt:lpstr>
      <vt:lpstr>Summarization Prompt</vt:lpstr>
      <vt:lpstr>Analytical Prompt</vt:lpstr>
      <vt:lpstr>Creative Writing Prompt</vt:lpstr>
      <vt:lpstr>Code Generation Prompt</vt:lpstr>
      <vt:lpstr>Educational Explanation Prompt</vt:lpstr>
      <vt:lpstr>Debate and Argumentation Prompt</vt:lpstr>
      <vt:lpstr>Data Analysis Prompt</vt:lpstr>
      <vt:lpstr>Ethical Discussion Prompt</vt:lpstr>
      <vt:lpstr>Roleplaying/Simulation Prompt</vt:lpstr>
      <vt:lpstr>Multimodal Prompt</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6</cp:revision>
  <dcterms:created xsi:type="dcterms:W3CDTF">2024-05-27T14:30:37Z</dcterms:created>
  <dcterms:modified xsi:type="dcterms:W3CDTF">2025-03-01T09:12:09Z</dcterms:modified>
</cp:coreProperties>
</file>