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70"/>
  </p:notesMasterIdLst>
  <p:sldIdLst>
    <p:sldId id="256" r:id="rId2"/>
    <p:sldId id="948" r:id="rId3"/>
    <p:sldId id="780" r:id="rId4"/>
    <p:sldId id="905" r:id="rId5"/>
    <p:sldId id="901" r:id="rId6"/>
    <p:sldId id="904" r:id="rId7"/>
    <p:sldId id="899" r:id="rId8"/>
    <p:sldId id="759" r:id="rId9"/>
    <p:sldId id="858" r:id="rId10"/>
    <p:sldId id="818" r:id="rId11"/>
    <p:sldId id="896" r:id="rId12"/>
    <p:sldId id="870" r:id="rId13"/>
    <p:sldId id="864" r:id="rId14"/>
    <p:sldId id="859" r:id="rId15"/>
    <p:sldId id="871" r:id="rId16"/>
    <p:sldId id="872" r:id="rId17"/>
    <p:sldId id="936" r:id="rId18"/>
    <p:sldId id="937" r:id="rId19"/>
    <p:sldId id="938" r:id="rId20"/>
    <p:sldId id="939" r:id="rId21"/>
    <p:sldId id="946" r:id="rId22"/>
    <p:sldId id="940" r:id="rId23"/>
    <p:sldId id="941" r:id="rId24"/>
    <p:sldId id="942" r:id="rId25"/>
    <p:sldId id="943" r:id="rId26"/>
    <p:sldId id="944" r:id="rId27"/>
    <p:sldId id="945" r:id="rId28"/>
    <p:sldId id="935" r:id="rId29"/>
    <p:sldId id="933" r:id="rId30"/>
    <p:sldId id="865" r:id="rId31"/>
    <p:sldId id="860" r:id="rId32"/>
    <p:sldId id="924" r:id="rId33"/>
    <p:sldId id="874" r:id="rId34"/>
    <p:sldId id="875" r:id="rId35"/>
    <p:sldId id="876" r:id="rId36"/>
    <p:sldId id="873" r:id="rId37"/>
    <p:sldId id="866" r:id="rId38"/>
    <p:sldId id="880" r:id="rId39"/>
    <p:sldId id="881" r:id="rId40"/>
    <p:sldId id="882" r:id="rId41"/>
    <p:sldId id="867" r:id="rId42"/>
    <p:sldId id="862" r:id="rId43"/>
    <p:sldId id="928" r:id="rId44"/>
    <p:sldId id="925" r:id="rId45"/>
    <p:sldId id="929" r:id="rId46"/>
    <p:sldId id="930" r:id="rId47"/>
    <p:sldId id="885" r:id="rId48"/>
    <p:sldId id="932" r:id="rId49"/>
    <p:sldId id="926" r:id="rId50"/>
    <p:sldId id="868" r:id="rId51"/>
    <p:sldId id="863" r:id="rId52"/>
    <p:sldId id="886" r:id="rId53"/>
    <p:sldId id="888" r:id="rId54"/>
    <p:sldId id="947" r:id="rId55"/>
    <p:sldId id="889" r:id="rId56"/>
    <p:sldId id="891" r:id="rId57"/>
    <p:sldId id="912" r:id="rId58"/>
    <p:sldId id="913" r:id="rId59"/>
    <p:sldId id="914" r:id="rId60"/>
    <p:sldId id="915" r:id="rId61"/>
    <p:sldId id="916" r:id="rId62"/>
    <p:sldId id="917" r:id="rId63"/>
    <p:sldId id="918" r:id="rId64"/>
    <p:sldId id="919" r:id="rId65"/>
    <p:sldId id="920" r:id="rId66"/>
    <p:sldId id="921" r:id="rId67"/>
    <p:sldId id="922" r:id="rId68"/>
    <p:sldId id="50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66"/>
    <a:srgbClr val="4EA72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BD359-69F2-45E8-8671-C93A50E98C69}" v="5" dt="2025-06-25T23:11:53.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Gordon" userId="796278f3-970d-4a3b-8137-dc597a054133" providerId="ADAL" clId="{F0DFB084-6A17-4B49-9108-90641E04A323}"/>
    <pc:docChg chg="custSel modSld">
      <pc:chgData name="Damian Gordon" userId="796278f3-970d-4a3b-8137-dc597a054133" providerId="ADAL" clId="{F0DFB084-6A17-4B49-9108-90641E04A323}" dt="2024-07-05T00:41:28.555" v="15" actId="20577"/>
      <pc:docMkLst>
        <pc:docMk/>
      </pc:docMkLst>
    </pc:docChg>
  </pc:docChgLst>
  <pc:docChgLst>
    <pc:chgData name="Damian Gordon" userId="796278f3-970d-4a3b-8137-dc597a054133" providerId="ADAL" clId="{5B993D8D-FC06-49C9-9E04-1AA5613D40FC}"/>
    <pc:docChg chg="undo redo custSel addSld delSld modSld sldOrd">
      <pc:chgData name="Damian Gordon" userId="796278f3-970d-4a3b-8137-dc597a054133" providerId="ADAL" clId="{5B993D8D-FC06-49C9-9E04-1AA5613D40FC}" dt="2025-05-29T18:41:29.758" v="2196" actId="404"/>
      <pc:docMkLst>
        <pc:docMk/>
      </pc:docMkLst>
      <pc:sldChg chg="modAnim">
        <pc:chgData name="Damian Gordon" userId="796278f3-970d-4a3b-8137-dc597a054133" providerId="ADAL" clId="{5B993D8D-FC06-49C9-9E04-1AA5613D40FC}" dt="2025-05-29T17:34:03.715" v="1872"/>
        <pc:sldMkLst>
          <pc:docMk/>
          <pc:sldMk cId="1941464876" sldId="256"/>
        </pc:sldMkLst>
      </pc:sldChg>
      <pc:sldChg chg="modSp mod">
        <pc:chgData name="Damian Gordon" userId="796278f3-970d-4a3b-8137-dc597a054133" providerId="ADAL" clId="{5B993D8D-FC06-49C9-9E04-1AA5613D40FC}" dt="2025-05-29T18:27:59.097" v="1978" actId="20577"/>
        <pc:sldMkLst>
          <pc:docMk/>
          <pc:sldMk cId="2643554280" sldId="759"/>
        </pc:sldMkLst>
        <pc:spChg chg="mod">
          <ac:chgData name="Damian Gordon" userId="796278f3-970d-4a3b-8137-dc597a054133" providerId="ADAL" clId="{5B993D8D-FC06-49C9-9E04-1AA5613D40FC}" dt="2025-05-29T18:27:59.097" v="1978" actId="20577"/>
          <ac:spMkLst>
            <pc:docMk/>
            <pc:sldMk cId="2643554280" sldId="759"/>
            <ac:spMk id="3" creationId="{CC0B1536-7A87-4A86-4330-AAD31A33C5A5}"/>
          </ac:spMkLst>
        </pc:spChg>
      </pc:sldChg>
      <pc:sldChg chg="modSp mod">
        <pc:chgData name="Damian Gordon" userId="796278f3-970d-4a3b-8137-dc597a054133" providerId="ADAL" clId="{5B993D8D-FC06-49C9-9E04-1AA5613D40FC}" dt="2025-05-29T12:56:01.507" v="782" actId="20577"/>
        <pc:sldMkLst>
          <pc:docMk/>
          <pc:sldMk cId="2352174187" sldId="780"/>
        </pc:sldMkLst>
        <pc:spChg chg="mod">
          <ac:chgData name="Damian Gordon" userId="796278f3-970d-4a3b-8137-dc597a054133" providerId="ADAL" clId="{5B993D8D-FC06-49C9-9E04-1AA5613D40FC}" dt="2025-05-29T12:56:01.507" v="782" actId="20577"/>
          <ac:spMkLst>
            <pc:docMk/>
            <pc:sldMk cId="2352174187" sldId="780"/>
            <ac:spMk id="3" creationId="{29FA413F-16FC-6A87-2761-DCCB1ADE917B}"/>
          </ac:spMkLst>
        </pc:spChg>
      </pc:sldChg>
      <pc:sldChg chg="modSp mod">
        <pc:chgData name="Damian Gordon" userId="796278f3-970d-4a3b-8137-dc597a054133" providerId="ADAL" clId="{5B993D8D-FC06-49C9-9E04-1AA5613D40FC}" dt="2025-05-29T17:37:46.505" v="1881" actId="20577"/>
        <pc:sldMkLst>
          <pc:docMk/>
          <pc:sldMk cId="3759176806" sldId="818"/>
        </pc:sldMkLst>
        <pc:spChg chg="mod">
          <ac:chgData name="Damian Gordon" userId="796278f3-970d-4a3b-8137-dc597a054133" providerId="ADAL" clId="{5B993D8D-FC06-49C9-9E04-1AA5613D40FC}" dt="2025-05-29T17:37:46.505" v="1881" actId="20577"/>
          <ac:spMkLst>
            <pc:docMk/>
            <pc:sldMk cId="3759176806" sldId="818"/>
            <ac:spMk id="3" creationId="{76CF9C9F-EE71-3941-5C7D-CB9524257A80}"/>
          </ac:spMkLst>
        </pc:spChg>
      </pc:sldChg>
      <pc:sldChg chg="modAnim">
        <pc:chgData name="Damian Gordon" userId="796278f3-970d-4a3b-8137-dc597a054133" providerId="ADAL" clId="{5B993D8D-FC06-49C9-9E04-1AA5613D40FC}" dt="2025-05-29T17:35:54.534" v="1875"/>
        <pc:sldMkLst>
          <pc:docMk/>
          <pc:sldMk cId="3536503816" sldId="858"/>
        </pc:sldMkLst>
      </pc:sldChg>
      <pc:sldChg chg="delSp modSp mod">
        <pc:chgData name="Damian Gordon" userId="796278f3-970d-4a3b-8137-dc597a054133" providerId="ADAL" clId="{5B993D8D-FC06-49C9-9E04-1AA5613D40FC}" dt="2025-05-29T10:40:42.596" v="130" actId="20577"/>
        <pc:sldMkLst>
          <pc:docMk/>
          <pc:sldMk cId="2774787603" sldId="862"/>
        </pc:sldMkLst>
        <pc:spChg chg="mod">
          <ac:chgData name="Damian Gordon" userId="796278f3-970d-4a3b-8137-dc597a054133" providerId="ADAL" clId="{5B993D8D-FC06-49C9-9E04-1AA5613D40FC}" dt="2025-05-29T10:38:57.634" v="17" actId="20577"/>
          <ac:spMkLst>
            <pc:docMk/>
            <pc:sldMk cId="2774787603" sldId="862"/>
            <ac:spMk id="2" creationId="{642FB530-6349-6803-FF4E-C81C1C7EC5FA}"/>
          </ac:spMkLst>
        </pc:spChg>
        <pc:spChg chg="mod">
          <ac:chgData name="Damian Gordon" userId="796278f3-970d-4a3b-8137-dc597a054133" providerId="ADAL" clId="{5B993D8D-FC06-49C9-9E04-1AA5613D40FC}" dt="2025-05-29T10:40:42.596" v="130" actId="20577"/>
          <ac:spMkLst>
            <pc:docMk/>
            <pc:sldMk cId="2774787603" sldId="862"/>
            <ac:spMk id="3" creationId="{53EF9661-2224-EBFC-AFEF-3A14020CE72C}"/>
          </ac:spMkLst>
        </pc:spChg>
      </pc:sldChg>
      <pc:sldChg chg="modAnim">
        <pc:chgData name="Damian Gordon" userId="796278f3-970d-4a3b-8137-dc597a054133" providerId="ADAL" clId="{5B993D8D-FC06-49C9-9E04-1AA5613D40FC}" dt="2025-05-29T17:33:44.195" v="1870"/>
        <pc:sldMkLst>
          <pc:docMk/>
          <pc:sldMk cId="455603533" sldId="864"/>
        </pc:sldMkLst>
      </pc:sldChg>
      <pc:sldChg chg="modSp mod">
        <pc:chgData name="Damian Gordon" userId="796278f3-970d-4a3b-8137-dc597a054133" providerId="ADAL" clId="{5B993D8D-FC06-49C9-9E04-1AA5613D40FC}" dt="2025-05-29T10:38:27.573" v="15" actId="20577"/>
        <pc:sldMkLst>
          <pc:docMk/>
          <pc:sldMk cId="3972812467" sldId="867"/>
        </pc:sldMkLst>
        <pc:spChg chg="mod">
          <ac:chgData name="Damian Gordon" userId="796278f3-970d-4a3b-8137-dc597a054133" providerId="ADAL" clId="{5B993D8D-FC06-49C9-9E04-1AA5613D40FC}" dt="2025-05-29T10:38:27.573" v="15" actId="20577"/>
          <ac:spMkLst>
            <pc:docMk/>
            <pc:sldMk cId="3972812467" sldId="867"/>
            <ac:spMk id="2" creationId="{ECD81CBD-5C9D-7152-6A2A-51CCDECE20A7}"/>
          </ac:spMkLst>
        </pc:spChg>
      </pc:sldChg>
      <pc:sldChg chg="modAnim">
        <pc:chgData name="Damian Gordon" userId="796278f3-970d-4a3b-8137-dc597a054133" providerId="ADAL" clId="{5B993D8D-FC06-49C9-9E04-1AA5613D40FC}" dt="2025-05-29T17:35:23.983" v="1873"/>
        <pc:sldMkLst>
          <pc:docMk/>
          <pc:sldMk cId="3347806450" sldId="868"/>
        </pc:sldMkLst>
      </pc:sldChg>
      <pc:sldChg chg="del">
        <pc:chgData name="Damian Gordon" userId="796278f3-970d-4a3b-8137-dc597a054133" providerId="ADAL" clId="{5B993D8D-FC06-49C9-9E04-1AA5613D40FC}" dt="2025-05-29T10:37:21.894" v="4" actId="47"/>
        <pc:sldMkLst>
          <pc:docMk/>
          <pc:sldMk cId="1982737262" sldId="869"/>
        </pc:sldMkLst>
      </pc:sldChg>
      <pc:sldChg chg="modSp mod">
        <pc:chgData name="Damian Gordon" userId="796278f3-970d-4a3b-8137-dc597a054133" providerId="ADAL" clId="{5B993D8D-FC06-49C9-9E04-1AA5613D40FC}" dt="2025-05-29T17:41:31.517" v="1908" actId="20577"/>
        <pc:sldMkLst>
          <pc:docMk/>
          <pc:sldMk cId="4177095970" sldId="870"/>
        </pc:sldMkLst>
        <pc:spChg chg="mod">
          <ac:chgData name="Damian Gordon" userId="796278f3-970d-4a3b-8137-dc597a054133" providerId="ADAL" clId="{5B993D8D-FC06-49C9-9E04-1AA5613D40FC}" dt="2025-05-29T17:41:31.517" v="1908" actId="20577"/>
          <ac:spMkLst>
            <pc:docMk/>
            <pc:sldMk cId="4177095970" sldId="870"/>
            <ac:spMk id="3" creationId="{6A760843-F485-91C8-F081-1D7E03C0DC55}"/>
          </ac:spMkLst>
        </pc:spChg>
      </pc:sldChg>
      <pc:sldChg chg="modSp mod">
        <pc:chgData name="Damian Gordon" userId="796278f3-970d-4a3b-8137-dc597a054133" providerId="ADAL" clId="{5B993D8D-FC06-49C9-9E04-1AA5613D40FC}" dt="2025-05-29T11:31:58.987" v="690" actId="27636"/>
        <pc:sldMkLst>
          <pc:docMk/>
          <pc:sldMk cId="1753084089" sldId="871"/>
        </pc:sldMkLst>
        <pc:spChg chg="mod">
          <ac:chgData name="Damian Gordon" userId="796278f3-970d-4a3b-8137-dc597a054133" providerId="ADAL" clId="{5B993D8D-FC06-49C9-9E04-1AA5613D40FC}" dt="2025-05-29T11:31:58.987" v="690" actId="27636"/>
          <ac:spMkLst>
            <pc:docMk/>
            <pc:sldMk cId="1753084089" sldId="871"/>
            <ac:spMk id="3" creationId="{0527FC2A-1A85-AC69-EAA1-8A7923865DDD}"/>
          </ac:spMkLst>
        </pc:spChg>
      </pc:sldChg>
      <pc:sldChg chg="addSp delSp modSp mod ord">
        <pc:chgData name="Damian Gordon" userId="796278f3-970d-4a3b-8137-dc597a054133" providerId="ADAL" clId="{5B993D8D-FC06-49C9-9E04-1AA5613D40FC}" dt="2025-05-29T13:53:59.653" v="972" actId="22"/>
        <pc:sldMkLst>
          <pc:docMk/>
          <pc:sldMk cId="3481255026" sldId="872"/>
        </pc:sldMkLst>
        <pc:spChg chg="mod">
          <ac:chgData name="Damian Gordon" userId="796278f3-970d-4a3b-8137-dc597a054133" providerId="ADAL" clId="{5B993D8D-FC06-49C9-9E04-1AA5613D40FC}" dt="2025-05-29T11:32:29.698" v="696" actId="20577"/>
          <ac:spMkLst>
            <pc:docMk/>
            <pc:sldMk cId="3481255026" sldId="872"/>
            <ac:spMk id="3" creationId="{E6F667E4-A014-6C25-7109-4ED136F4FC74}"/>
          </ac:spMkLst>
        </pc:spChg>
      </pc:sldChg>
      <pc:sldChg chg="modSp mod">
        <pc:chgData name="Damian Gordon" userId="796278f3-970d-4a3b-8137-dc597a054133" providerId="ADAL" clId="{5B993D8D-FC06-49C9-9E04-1AA5613D40FC}" dt="2025-05-29T11:35:14.175" v="727" actId="20577"/>
        <pc:sldMkLst>
          <pc:docMk/>
          <pc:sldMk cId="2137147820" sldId="873"/>
        </pc:sldMkLst>
        <pc:spChg chg="mod">
          <ac:chgData name="Damian Gordon" userId="796278f3-970d-4a3b-8137-dc597a054133" providerId="ADAL" clId="{5B993D8D-FC06-49C9-9E04-1AA5613D40FC}" dt="2025-05-29T11:35:14.175" v="727" actId="20577"/>
          <ac:spMkLst>
            <pc:docMk/>
            <pc:sldMk cId="2137147820" sldId="873"/>
            <ac:spMk id="3" creationId="{E5AB8087-F6F5-3C4F-8A7D-8BAF2AD7EB21}"/>
          </ac:spMkLst>
        </pc:spChg>
      </pc:sldChg>
      <pc:sldChg chg="modSp mod">
        <pc:chgData name="Damian Gordon" userId="796278f3-970d-4a3b-8137-dc597a054133" providerId="ADAL" clId="{5B993D8D-FC06-49C9-9E04-1AA5613D40FC}" dt="2025-05-29T11:32:59.274" v="699" actId="20577"/>
        <pc:sldMkLst>
          <pc:docMk/>
          <pc:sldMk cId="3503248132" sldId="874"/>
        </pc:sldMkLst>
        <pc:spChg chg="mod">
          <ac:chgData name="Damian Gordon" userId="796278f3-970d-4a3b-8137-dc597a054133" providerId="ADAL" clId="{5B993D8D-FC06-49C9-9E04-1AA5613D40FC}" dt="2025-05-29T11:32:59.274" v="699" actId="20577"/>
          <ac:spMkLst>
            <pc:docMk/>
            <pc:sldMk cId="3503248132" sldId="874"/>
            <ac:spMk id="3" creationId="{CE3E6F36-3BBE-1B70-9B29-61E3A0C869CE}"/>
          </ac:spMkLst>
        </pc:spChg>
      </pc:sldChg>
      <pc:sldChg chg="modSp mod">
        <pc:chgData name="Damian Gordon" userId="796278f3-970d-4a3b-8137-dc597a054133" providerId="ADAL" clId="{5B993D8D-FC06-49C9-9E04-1AA5613D40FC}" dt="2025-05-29T11:34:36.634" v="714" actId="20577"/>
        <pc:sldMkLst>
          <pc:docMk/>
          <pc:sldMk cId="15060887" sldId="875"/>
        </pc:sldMkLst>
        <pc:spChg chg="mod">
          <ac:chgData name="Damian Gordon" userId="796278f3-970d-4a3b-8137-dc597a054133" providerId="ADAL" clId="{5B993D8D-FC06-49C9-9E04-1AA5613D40FC}" dt="2025-05-29T11:34:36.634" v="714" actId="20577"/>
          <ac:spMkLst>
            <pc:docMk/>
            <pc:sldMk cId="15060887" sldId="875"/>
            <ac:spMk id="3" creationId="{AA09EED7-E6EC-DB99-A895-B2AD06A2FD0B}"/>
          </ac:spMkLst>
        </pc:spChg>
      </pc:sldChg>
      <pc:sldChg chg="modSp mod">
        <pc:chgData name="Damian Gordon" userId="796278f3-970d-4a3b-8137-dc597a054133" providerId="ADAL" clId="{5B993D8D-FC06-49C9-9E04-1AA5613D40FC}" dt="2025-05-29T11:34:27.522" v="713" actId="20577"/>
        <pc:sldMkLst>
          <pc:docMk/>
          <pc:sldMk cId="4238468973" sldId="876"/>
        </pc:sldMkLst>
        <pc:spChg chg="mod">
          <ac:chgData name="Damian Gordon" userId="796278f3-970d-4a3b-8137-dc597a054133" providerId="ADAL" clId="{5B993D8D-FC06-49C9-9E04-1AA5613D40FC}" dt="2025-05-29T11:34:27.522" v="713" actId="20577"/>
          <ac:spMkLst>
            <pc:docMk/>
            <pc:sldMk cId="4238468973" sldId="876"/>
            <ac:spMk id="3" creationId="{EEEE6E84-B9C6-8393-42B9-31CEA5264065}"/>
          </ac:spMkLst>
        </pc:spChg>
      </pc:sldChg>
      <pc:sldChg chg="del">
        <pc:chgData name="Damian Gordon" userId="796278f3-970d-4a3b-8137-dc597a054133" providerId="ADAL" clId="{5B993D8D-FC06-49C9-9E04-1AA5613D40FC}" dt="2025-05-29T10:37:19.441" v="3" actId="47"/>
        <pc:sldMkLst>
          <pc:docMk/>
          <pc:sldMk cId="839700171" sldId="877"/>
        </pc:sldMkLst>
      </pc:sldChg>
      <pc:sldChg chg="del">
        <pc:chgData name="Damian Gordon" userId="796278f3-970d-4a3b-8137-dc597a054133" providerId="ADAL" clId="{5B993D8D-FC06-49C9-9E04-1AA5613D40FC}" dt="2025-05-29T10:37:41.299" v="10" actId="47"/>
        <pc:sldMkLst>
          <pc:docMk/>
          <pc:sldMk cId="2615668341" sldId="878"/>
        </pc:sldMkLst>
      </pc:sldChg>
      <pc:sldChg chg="del">
        <pc:chgData name="Damian Gordon" userId="796278f3-970d-4a3b-8137-dc597a054133" providerId="ADAL" clId="{5B993D8D-FC06-49C9-9E04-1AA5613D40FC}" dt="2025-05-29T10:37:39.562" v="9" actId="47"/>
        <pc:sldMkLst>
          <pc:docMk/>
          <pc:sldMk cId="2389402150" sldId="879"/>
        </pc:sldMkLst>
      </pc:sldChg>
      <pc:sldChg chg="modSp mod">
        <pc:chgData name="Damian Gordon" userId="796278f3-970d-4a3b-8137-dc597a054133" providerId="ADAL" clId="{5B993D8D-FC06-49C9-9E04-1AA5613D40FC}" dt="2025-05-29T17:39:32.927" v="1895" actId="20577"/>
        <pc:sldMkLst>
          <pc:docMk/>
          <pc:sldMk cId="4089137251" sldId="880"/>
        </pc:sldMkLst>
        <pc:spChg chg="mod">
          <ac:chgData name="Damian Gordon" userId="796278f3-970d-4a3b-8137-dc597a054133" providerId="ADAL" clId="{5B993D8D-FC06-49C9-9E04-1AA5613D40FC}" dt="2025-05-29T17:39:32.927" v="1895" actId="20577"/>
          <ac:spMkLst>
            <pc:docMk/>
            <pc:sldMk cId="4089137251" sldId="880"/>
            <ac:spMk id="3" creationId="{7D8D5A90-2E2B-DB2E-4FF6-1584D982D04C}"/>
          </ac:spMkLst>
        </pc:spChg>
      </pc:sldChg>
      <pc:sldChg chg="modSp mod">
        <pc:chgData name="Damian Gordon" userId="796278f3-970d-4a3b-8137-dc597a054133" providerId="ADAL" clId="{5B993D8D-FC06-49C9-9E04-1AA5613D40FC}" dt="2025-05-29T14:49:22.575" v="1567" actId="20577"/>
        <pc:sldMkLst>
          <pc:docMk/>
          <pc:sldMk cId="1358735032" sldId="881"/>
        </pc:sldMkLst>
        <pc:spChg chg="mod">
          <ac:chgData name="Damian Gordon" userId="796278f3-970d-4a3b-8137-dc597a054133" providerId="ADAL" clId="{5B993D8D-FC06-49C9-9E04-1AA5613D40FC}" dt="2025-05-29T14:49:22.575" v="1567" actId="20577"/>
          <ac:spMkLst>
            <pc:docMk/>
            <pc:sldMk cId="1358735032" sldId="881"/>
            <ac:spMk id="3" creationId="{B9950D40-FD73-7EFF-9205-95BF08CDA9BD}"/>
          </ac:spMkLst>
        </pc:spChg>
      </pc:sldChg>
      <pc:sldChg chg="modSp mod">
        <pc:chgData name="Damian Gordon" userId="796278f3-970d-4a3b-8137-dc597a054133" providerId="ADAL" clId="{5B993D8D-FC06-49C9-9E04-1AA5613D40FC}" dt="2025-05-29T14:49:26.199" v="1568" actId="20577"/>
        <pc:sldMkLst>
          <pc:docMk/>
          <pc:sldMk cId="3111647405" sldId="882"/>
        </pc:sldMkLst>
        <pc:spChg chg="mod">
          <ac:chgData name="Damian Gordon" userId="796278f3-970d-4a3b-8137-dc597a054133" providerId="ADAL" clId="{5B993D8D-FC06-49C9-9E04-1AA5613D40FC}" dt="2025-05-29T14:49:26.199" v="1568" actId="20577"/>
          <ac:spMkLst>
            <pc:docMk/>
            <pc:sldMk cId="3111647405" sldId="882"/>
            <ac:spMk id="3" creationId="{438A4585-D84C-24A0-F91F-68A24633A08C}"/>
          </ac:spMkLst>
        </pc:spChg>
      </pc:sldChg>
      <pc:sldChg chg="modSp del mod">
        <pc:chgData name="Damian Gordon" userId="796278f3-970d-4a3b-8137-dc597a054133" providerId="ADAL" clId="{5B993D8D-FC06-49C9-9E04-1AA5613D40FC}" dt="2025-05-29T10:45:06.814" v="279" actId="47"/>
        <pc:sldMkLst>
          <pc:docMk/>
          <pc:sldMk cId="2688837984" sldId="883"/>
        </pc:sldMkLst>
      </pc:sldChg>
      <pc:sldChg chg="modSp del mod">
        <pc:chgData name="Damian Gordon" userId="796278f3-970d-4a3b-8137-dc597a054133" providerId="ADAL" clId="{5B993D8D-FC06-49C9-9E04-1AA5613D40FC}" dt="2025-05-29T10:48:28.868" v="399" actId="47"/>
        <pc:sldMkLst>
          <pc:docMk/>
          <pc:sldMk cId="1685212085" sldId="884"/>
        </pc:sldMkLst>
      </pc:sldChg>
      <pc:sldChg chg="modSp mod">
        <pc:chgData name="Damian Gordon" userId="796278f3-970d-4a3b-8137-dc597a054133" providerId="ADAL" clId="{5B993D8D-FC06-49C9-9E04-1AA5613D40FC}" dt="2025-05-29T10:53:31.265" v="584" actId="20577"/>
        <pc:sldMkLst>
          <pc:docMk/>
          <pc:sldMk cId="2634175951" sldId="885"/>
        </pc:sldMkLst>
        <pc:spChg chg="mod">
          <ac:chgData name="Damian Gordon" userId="796278f3-970d-4a3b-8137-dc597a054133" providerId="ADAL" clId="{5B993D8D-FC06-49C9-9E04-1AA5613D40FC}" dt="2025-05-29T10:39:34.201" v="26" actId="20577"/>
          <ac:spMkLst>
            <pc:docMk/>
            <pc:sldMk cId="2634175951" sldId="885"/>
            <ac:spMk id="2" creationId="{AB5C82B8-F059-27B9-CDDF-8E440FC4B092}"/>
          </ac:spMkLst>
        </pc:spChg>
        <pc:spChg chg="mod">
          <ac:chgData name="Damian Gordon" userId="796278f3-970d-4a3b-8137-dc597a054133" providerId="ADAL" clId="{5B993D8D-FC06-49C9-9E04-1AA5613D40FC}" dt="2025-05-29T10:53:31.265" v="584" actId="20577"/>
          <ac:spMkLst>
            <pc:docMk/>
            <pc:sldMk cId="2634175951" sldId="885"/>
            <ac:spMk id="3" creationId="{9BAC27FE-5F47-ABEE-EA02-CE960891329D}"/>
          </ac:spMkLst>
        </pc:spChg>
      </pc:sldChg>
      <pc:sldChg chg="modSp mod">
        <pc:chgData name="Damian Gordon" userId="796278f3-970d-4a3b-8137-dc597a054133" providerId="ADAL" clId="{5B993D8D-FC06-49C9-9E04-1AA5613D40FC}" dt="2025-05-29T18:37:19.824" v="2073" actId="20577"/>
        <pc:sldMkLst>
          <pc:docMk/>
          <pc:sldMk cId="1513504528" sldId="888"/>
        </pc:sldMkLst>
        <pc:spChg chg="mod">
          <ac:chgData name="Damian Gordon" userId="796278f3-970d-4a3b-8137-dc597a054133" providerId="ADAL" clId="{5B993D8D-FC06-49C9-9E04-1AA5613D40FC}" dt="2025-05-29T18:37:19.824" v="2073" actId="20577"/>
          <ac:spMkLst>
            <pc:docMk/>
            <pc:sldMk cId="1513504528" sldId="888"/>
            <ac:spMk id="3" creationId="{7BF1D854-6794-C896-2C15-A9E2222D1E23}"/>
          </ac:spMkLst>
        </pc:spChg>
      </pc:sldChg>
      <pc:sldChg chg="modSp mod">
        <pc:chgData name="Damian Gordon" userId="796278f3-970d-4a3b-8137-dc597a054133" providerId="ADAL" clId="{5B993D8D-FC06-49C9-9E04-1AA5613D40FC}" dt="2025-05-29T18:37:05.457" v="2069" actId="20577"/>
        <pc:sldMkLst>
          <pc:docMk/>
          <pc:sldMk cId="75961111" sldId="889"/>
        </pc:sldMkLst>
        <pc:spChg chg="mod">
          <ac:chgData name="Damian Gordon" userId="796278f3-970d-4a3b-8137-dc597a054133" providerId="ADAL" clId="{5B993D8D-FC06-49C9-9E04-1AA5613D40FC}" dt="2025-05-29T18:37:05.457" v="2069" actId="20577"/>
          <ac:spMkLst>
            <pc:docMk/>
            <pc:sldMk cId="75961111" sldId="889"/>
            <ac:spMk id="3" creationId="{E75AA4A8-0E3D-B6E3-B5C0-C5FAB97587FF}"/>
          </ac:spMkLst>
        </pc:spChg>
      </pc:sldChg>
      <pc:sldChg chg="del">
        <pc:chgData name="Damian Gordon" userId="796278f3-970d-4a3b-8137-dc597a054133" providerId="ADAL" clId="{5B993D8D-FC06-49C9-9E04-1AA5613D40FC}" dt="2025-05-29T11:38:03.593" v="769" actId="47"/>
        <pc:sldMkLst>
          <pc:docMk/>
          <pc:sldMk cId="2581985664" sldId="890"/>
        </pc:sldMkLst>
      </pc:sldChg>
      <pc:sldChg chg="modSp mod">
        <pc:chgData name="Damian Gordon" userId="796278f3-970d-4a3b-8137-dc597a054133" providerId="ADAL" clId="{5B993D8D-FC06-49C9-9E04-1AA5613D40FC}" dt="2025-05-29T18:38:07.648" v="2086" actId="20577"/>
        <pc:sldMkLst>
          <pc:docMk/>
          <pc:sldMk cId="3005597384" sldId="891"/>
        </pc:sldMkLst>
        <pc:spChg chg="mod">
          <ac:chgData name="Damian Gordon" userId="796278f3-970d-4a3b-8137-dc597a054133" providerId="ADAL" clId="{5B993D8D-FC06-49C9-9E04-1AA5613D40FC}" dt="2025-05-29T18:38:07.648" v="2086" actId="20577"/>
          <ac:spMkLst>
            <pc:docMk/>
            <pc:sldMk cId="3005597384" sldId="891"/>
            <ac:spMk id="3" creationId="{BB68E648-B8C7-B7B1-5024-006E14E2DFE0}"/>
          </ac:spMkLst>
        </pc:spChg>
      </pc:sldChg>
      <pc:sldChg chg="del">
        <pc:chgData name="Damian Gordon" userId="796278f3-970d-4a3b-8137-dc597a054133" providerId="ADAL" clId="{5B993D8D-FC06-49C9-9E04-1AA5613D40FC}" dt="2025-05-29T10:37:15.859" v="1" actId="47"/>
        <pc:sldMkLst>
          <pc:docMk/>
          <pc:sldMk cId="1716700549" sldId="892"/>
        </pc:sldMkLst>
      </pc:sldChg>
      <pc:sldChg chg="del">
        <pc:chgData name="Damian Gordon" userId="796278f3-970d-4a3b-8137-dc597a054133" providerId="ADAL" clId="{5B993D8D-FC06-49C9-9E04-1AA5613D40FC}" dt="2025-05-29T10:37:37.224" v="8" actId="47"/>
        <pc:sldMkLst>
          <pc:docMk/>
          <pc:sldMk cId="3586653219" sldId="893"/>
        </pc:sldMkLst>
      </pc:sldChg>
      <pc:sldChg chg="del">
        <pc:chgData name="Damian Gordon" userId="796278f3-970d-4a3b-8137-dc597a054133" providerId="ADAL" clId="{5B993D8D-FC06-49C9-9E04-1AA5613D40FC}" dt="2025-05-29T10:37:17.828" v="2" actId="47"/>
        <pc:sldMkLst>
          <pc:docMk/>
          <pc:sldMk cId="2248099915" sldId="894"/>
        </pc:sldMkLst>
      </pc:sldChg>
      <pc:sldChg chg="del">
        <pc:chgData name="Damian Gordon" userId="796278f3-970d-4a3b-8137-dc597a054133" providerId="ADAL" clId="{5B993D8D-FC06-49C9-9E04-1AA5613D40FC}" dt="2025-05-29T10:37:35.687" v="7" actId="47"/>
        <pc:sldMkLst>
          <pc:docMk/>
          <pc:sldMk cId="2542569212" sldId="895"/>
        </pc:sldMkLst>
      </pc:sldChg>
      <pc:sldChg chg="modSp mod">
        <pc:chgData name="Damian Gordon" userId="796278f3-970d-4a3b-8137-dc597a054133" providerId="ADAL" clId="{5B993D8D-FC06-49C9-9E04-1AA5613D40FC}" dt="2025-05-29T17:15:44.897" v="1585" actId="20577"/>
        <pc:sldMkLst>
          <pc:docMk/>
          <pc:sldMk cId="1760123812" sldId="896"/>
        </pc:sldMkLst>
        <pc:spChg chg="mod">
          <ac:chgData name="Damian Gordon" userId="796278f3-970d-4a3b-8137-dc597a054133" providerId="ADAL" clId="{5B993D8D-FC06-49C9-9E04-1AA5613D40FC}" dt="2025-05-29T17:15:44.897" v="1585" actId="20577"/>
          <ac:spMkLst>
            <pc:docMk/>
            <pc:sldMk cId="1760123812" sldId="896"/>
            <ac:spMk id="3" creationId="{E237DC6E-872B-2702-7F94-D6381C0AB343}"/>
          </ac:spMkLst>
        </pc:spChg>
      </pc:sldChg>
      <pc:sldChg chg="del">
        <pc:chgData name="Damian Gordon" userId="796278f3-970d-4a3b-8137-dc597a054133" providerId="ADAL" clId="{5B993D8D-FC06-49C9-9E04-1AA5613D40FC}" dt="2025-05-29T10:37:24.467" v="5" actId="47"/>
        <pc:sldMkLst>
          <pc:docMk/>
          <pc:sldMk cId="1758117585" sldId="897"/>
        </pc:sldMkLst>
      </pc:sldChg>
      <pc:sldChg chg="del">
        <pc:chgData name="Damian Gordon" userId="796278f3-970d-4a3b-8137-dc597a054133" providerId="ADAL" clId="{5B993D8D-FC06-49C9-9E04-1AA5613D40FC}" dt="2025-05-29T10:37:33.464" v="6" actId="47"/>
        <pc:sldMkLst>
          <pc:docMk/>
          <pc:sldMk cId="3721167166" sldId="898"/>
        </pc:sldMkLst>
      </pc:sldChg>
      <pc:sldChg chg="add del">
        <pc:chgData name="Damian Gordon" userId="796278f3-970d-4a3b-8137-dc597a054133" providerId="ADAL" clId="{5B993D8D-FC06-49C9-9E04-1AA5613D40FC}" dt="2025-05-29T10:37:46.420" v="12" actId="47"/>
        <pc:sldMkLst>
          <pc:docMk/>
          <pc:sldMk cId="1049532567" sldId="899"/>
        </pc:sldMkLst>
      </pc:sldChg>
      <pc:sldChg chg="del">
        <pc:chgData name="Damian Gordon" userId="796278f3-970d-4a3b-8137-dc597a054133" providerId="ADAL" clId="{5B993D8D-FC06-49C9-9E04-1AA5613D40FC}" dt="2025-05-29T10:36:58.337" v="0" actId="47"/>
        <pc:sldMkLst>
          <pc:docMk/>
          <pc:sldMk cId="377906096" sldId="900"/>
        </pc:sldMkLst>
      </pc:sldChg>
      <pc:sldChg chg="modSp mod">
        <pc:chgData name="Damian Gordon" userId="796278f3-970d-4a3b-8137-dc597a054133" providerId="ADAL" clId="{5B993D8D-FC06-49C9-9E04-1AA5613D40FC}" dt="2025-05-29T17:14:43.635" v="1584" actId="404"/>
        <pc:sldMkLst>
          <pc:docMk/>
          <pc:sldMk cId="3869430982" sldId="901"/>
        </pc:sldMkLst>
        <pc:spChg chg="mod">
          <ac:chgData name="Damian Gordon" userId="796278f3-970d-4a3b-8137-dc597a054133" providerId="ADAL" clId="{5B993D8D-FC06-49C9-9E04-1AA5613D40FC}" dt="2025-05-29T17:14:43.635" v="1584" actId="404"/>
          <ac:spMkLst>
            <pc:docMk/>
            <pc:sldMk cId="3869430982" sldId="901"/>
            <ac:spMk id="3" creationId="{91D5A10D-A16F-16A5-A7B8-EE98ADF3A8B4}"/>
          </ac:spMkLst>
        </pc:spChg>
      </pc:sldChg>
      <pc:sldChg chg="addSp delSp modSp mod">
        <pc:chgData name="Damian Gordon" userId="796278f3-970d-4a3b-8137-dc597a054133" providerId="ADAL" clId="{5B993D8D-FC06-49C9-9E04-1AA5613D40FC}" dt="2025-05-29T18:27:26.857" v="1976" actId="164"/>
        <pc:sldMkLst>
          <pc:docMk/>
          <pc:sldMk cId="479088114" sldId="904"/>
        </pc:sldMkLst>
        <pc:spChg chg="add mod">
          <ac:chgData name="Damian Gordon" userId="796278f3-970d-4a3b-8137-dc597a054133" providerId="ADAL" clId="{5B993D8D-FC06-49C9-9E04-1AA5613D40FC}" dt="2025-05-29T18:27:26.857" v="1976" actId="164"/>
          <ac:spMkLst>
            <pc:docMk/>
            <pc:sldMk cId="479088114" sldId="904"/>
            <ac:spMk id="3" creationId="{DEABCC6B-6F1A-AB02-C643-6F038EB1EE2B}"/>
          </ac:spMkLst>
        </pc:spChg>
        <pc:spChg chg="add mod">
          <ac:chgData name="Damian Gordon" userId="796278f3-970d-4a3b-8137-dc597a054133" providerId="ADAL" clId="{5B993D8D-FC06-49C9-9E04-1AA5613D40FC}" dt="2025-05-29T18:27:26.857" v="1976" actId="164"/>
          <ac:spMkLst>
            <pc:docMk/>
            <pc:sldMk cId="479088114" sldId="904"/>
            <ac:spMk id="4" creationId="{D0D19B81-540C-E0B0-017D-E48177472CCC}"/>
          </ac:spMkLst>
        </pc:spChg>
      </pc:sldChg>
      <pc:sldChg chg="modSp mod">
        <pc:chgData name="Damian Gordon" userId="796278f3-970d-4a3b-8137-dc597a054133" providerId="ADAL" clId="{5B993D8D-FC06-49C9-9E04-1AA5613D40FC}" dt="2025-05-29T17:35:39.835" v="1874" actId="113"/>
        <pc:sldMkLst>
          <pc:docMk/>
          <pc:sldMk cId="3851069633" sldId="905"/>
        </pc:sldMkLst>
        <pc:spChg chg="mod">
          <ac:chgData name="Damian Gordon" userId="796278f3-970d-4a3b-8137-dc597a054133" providerId="ADAL" clId="{5B993D8D-FC06-49C9-9E04-1AA5613D40FC}" dt="2025-05-29T17:35:39.835" v="1874" actId="113"/>
          <ac:spMkLst>
            <pc:docMk/>
            <pc:sldMk cId="3851069633" sldId="905"/>
            <ac:spMk id="2" creationId="{CB1B1802-C771-CB3A-99CA-350E6374CFC5}"/>
          </ac:spMkLst>
        </pc:spChg>
        <pc:spChg chg="mod">
          <ac:chgData name="Damian Gordon" userId="796278f3-970d-4a3b-8137-dc597a054133" providerId="ADAL" clId="{5B993D8D-FC06-49C9-9E04-1AA5613D40FC}" dt="2025-05-29T17:14:34.121" v="1583" actId="20577"/>
          <ac:spMkLst>
            <pc:docMk/>
            <pc:sldMk cId="3851069633" sldId="905"/>
            <ac:spMk id="3" creationId="{B56D6C73-B6A8-237B-403E-35E29A405CC6}"/>
          </ac:spMkLst>
        </pc:spChg>
      </pc:sldChg>
      <pc:sldChg chg="del">
        <pc:chgData name="Damian Gordon" userId="796278f3-970d-4a3b-8137-dc597a054133" providerId="ADAL" clId="{5B993D8D-FC06-49C9-9E04-1AA5613D40FC}" dt="2025-05-29T10:55:03.950" v="642" actId="47"/>
        <pc:sldMkLst>
          <pc:docMk/>
          <pc:sldMk cId="401340156" sldId="906"/>
        </pc:sldMkLst>
      </pc:sldChg>
      <pc:sldChg chg="del">
        <pc:chgData name="Damian Gordon" userId="796278f3-970d-4a3b-8137-dc597a054133" providerId="ADAL" clId="{5B993D8D-FC06-49C9-9E04-1AA5613D40FC}" dt="2025-05-29T10:55:03.950" v="642" actId="47"/>
        <pc:sldMkLst>
          <pc:docMk/>
          <pc:sldMk cId="731181888" sldId="907"/>
        </pc:sldMkLst>
      </pc:sldChg>
      <pc:sldChg chg="del">
        <pc:chgData name="Damian Gordon" userId="796278f3-970d-4a3b-8137-dc597a054133" providerId="ADAL" clId="{5B993D8D-FC06-49C9-9E04-1AA5613D40FC}" dt="2025-05-29T10:55:03.950" v="642" actId="47"/>
        <pc:sldMkLst>
          <pc:docMk/>
          <pc:sldMk cId="1770959682" sldId="908"/>
        </pc:sldMkLst>
      </pc:sldChg>
      <pc:sldChg chg="del">
        <pc:chgData name="Damian Gordon" userId="796278f3-970d-4a3b-8137-dc597a054133" providerId="ADAL" clId="{5B993D8D-FC06-49C9-9E04-1AA5613D40FC}" dt="2025-05-29T10:55:03.950" v="642" actId="47"/>
        <pc:sldMkLst>
          <pc:docMk/>
          <pc:sldMk cId="3043646504" sldId="909"/>
        </pc:sldMkLst>
      </pc:sldChg>
      <pc:sldChg chg="del">
        <pc:chgData name="Damian Gordon" userId="796278f3-970d-4a3b-8137-dc597a054133" providerId="ADAL" clId="{5B993D8D-FC06-49C9-9E04-1AA5613D40FC}" dt="2025-05-29T10:55:03.950" v="642" actId="47"/>
        <pc:sldMkLst>
          <pc:docMk/>
          <pc:sldMk cId="3657612779" sldId="910"/>
        </pc:sldMkLst>
      </pc:sldChg>
      <pc:sldChg chg="del">
        <pc:chgData name="Damian Gordon" userId="796278f3-970d-4a3b-8137-dc597a054133" providerId="ADAL" clId="{5B993D8D-FC06-49C9-9E04-1AA5613D40FC}" dt="2025-05-29T10:55:03.950" v="642" actId="47"/>
        <pc:sldMkLst>
          <pc:docMk/>
          <pc:sldMk cId="3646940483" sldId="911"/>
        </pc:sldMkLst>
      </pc:sldChg>
      <pc:sldChg chg="modSp mod">
        <pc:chgData name="Damian Gordon" userId="796278f3-970d-4a3b-8137-dc597a054133" providerId="ADAL" clId="{5B993D8D-FC06-49C9-9E04-1AA5613D40FC}" dt="2025-05-29T11:38:28.355" v="779" actId="20577"/>
        <pc:sldMkLst>
          <pc:docMk/>
          <pc:sldMk cId="981896568" sldId="915"/>
        </pc:sldMkLst>
        <pc:spChg chg="mod">
          <ac:chgData name="Damian Gordon" userId="796278f3-970d-4a3b-8137-dc597a054133" providerId="ADAL" clId="{5B993D8D-FC06-49C9-9E04-1AA5613D40FC}" dt="2025-05-29T11:38:28.355" v="779" actId="20577"/>
          <ac:spMkLst>
            <pc:docMk/>
            <pc:sldMk cId="981896568" sldId="915"/>
            <ac:spMk id="3" creationId="{771B2C04-9F78-F842-7A11-CCA30444F93F}"/>
          </ac:spMkLst>
        </pc:spChg>
      </pc:sldChg>
      <pc:sldChg chg="del">
        <pc:chgData name="Damian Gordon" userId="796278f3-970d-4a3b-8137-dc597a054133" providerId="ADAL" clId="{5B993D8D-FC06-49C9-9E04-1AA5613D40FC}" dt="2025-05-29T13:52:45.936" v="969" actId="47"/>
        <pc:sldMkLst>
          <pc:docMk/>
          <pc:sldMk cId="1801856748" sldId="923"/>
        </pc:sldMkLst>
      </pc:sldChg>
      <pc:sldChg chg="modSp mod">
        <pc:chgData name="Damian Gordon" userId="796278f3-970d-4a3b-8137-dc597a054133" providerId="ADAL" clId="{5B993D8D-FC06-49C9-9E04-1AA5613D40FC}" dt="2025-05-29T17:39:48.437" v="1901" actId="20577"/>
        <pc:sldMkLst>
          <pc:docMk/>
          <pc:sldMk cId="3776741953" sldId="925"/>
        </pc:sldMkLst>
        <pc:spChg chg="mod">
          <ac:chgData name="Damian Gordon" userId="796278f3-970d-4a3b-8137-dc597a054133" providerId="ADAL" clId="{5B993D8D-FC06-49C9-9E04-1AA5613D40FC}" dt="2025-05-29T10:39:17.566" v="22" actId="20577"/>
          <ac:spMkLst>
            <pc:docMk/>
            <pc:sldMk cId="3776741953" sldId="925"/>
            <ac:spMk id="2" creationId="{8F4AA030-D526-5FC4-1E4D-AF1D130A5694}"/>
          </ac:spMkLst>
        </pc:spChg>
        <pc:spChg chg="mod">
          <ac:chgData name="Damian Gordon" userId="796278f3-970d-4a3b-8137-dc597a054133" providerId="ADAL" clId="{5B993D8D-FC06-49C9-9E04-1AA5613D40FC}" dt="2025-05-29T17:39:48.437" v="1901" actId="20577"/>
          <ac:spMkLst>
            <pc:docMk/>
            <pc:sldMk cId="3776741953" sldId="925"/>
            <ac:spMk id="3" creationId="{EC5D0B1B-19AD-EC9D-90D8-26BB454A0998}"/>
          </ac:spMkLst>
        </pc:spChg>
      </pc:sldChg>
      <pc:sldChg chg="modSp mod">
        <pc:chgData name="Damian Gordon" userId="796278f3-970d-4a3b-8137-dc597a054133" providerId="ADAL" clId="{5B993D8D-FC06-49C9-9E04-1AA5613D40FC}" dt="2025-05-29T10:49:07.429" v="430" actId="20577"/>
        <pc:sldMkLst>
          <pc:docMk/>
          <pc:sldMk cId="695769745" sldId="926"/>
        </pc:sldMkLst>
        <pc:spChg chg="mod">
          <ac:chgData name="Damian Gordon" userId="796278f3-970d-4a3b-8137-dc597a054133" providerId="ADAL" clId="{5B993D8D-FC06-49C9-9E04-1AA5613D40FC}" dt="2025-05-29T10:39:43.333" v="28" actId="20577"/>
          <ac:spMkLst>
            <pc:docMk/>
            <pc:sldMk cId="695769745" sldId="926"/>
            <ac:spMk id="2" creationId="{2B652501-9DA0-45CB-F9DB-C023F2984636}"/>
          </ac:spMkLst>
        </pc:spChg>
        <pc:spChg chg="mod">
          <ac:chgData name="Damian Gordon" userId="796278f3-970d-4a3b-8137-dc597a054133" providerId="ADAL" clId="{5B993D8D-FC06-49C9-9E04-1AA5613D40FC}" dt="2025-05-29T10:49:07.429" v="430" actId="20577"/>
          <ac:spMkLst>
            <pc:docMk/>
            <pc:sldMk cId="695769745" sldId="926"/>
            <ac:spMk id="3" creationId="{F7652CFA-EDD2-7841-85C3-FB2762806ABF}"/>
          </ac:spMkLst>
        </pc:spChg>
      </pc:sldChg>
      <pc:sldChg chg="del">
        <pc:chgData name="Damian Gordon" userId="796278f3-970d-4a3b-8137-dc597a054133" providerId="ADAL" clId="{5B993D8D-FC06-49C9-9E04-1AA5613D40FC}" dt="2025-05-29T13:52:54.158" v="970" actId="47"/>
        <pc:sldMkLst>
          <pc:docMk/>
          <pc:sldMk cId="3830283957" sldId="927"/>
        </pc:sldMkLst>
      </pc:sldChg>
      <pc:sldChg chg="addSp delSp modSp add mod">
        <pc:chgData name="Damian Gordon" userId="796278f3-970d-4a3b-8137-dc597a054133" providerId="ADAL" clId="{5B993D8D-FC06-49C9-9E04-1AA5613D40FC}" dt="2025-05-29T10:51:54.638" v="505" actId="207"/>
        <pc:sldMkLst>
          <pc:docMk/>
          <pc:sldMk cId="2027401610" sldId="928"/>
        </pc:sldMkLst>
        <pc:graphicFrameChg chg="mod modGraphic">
          <ac:chgData name="Damian Gordon" userId="796278f3-970d-4a3b-8137-dc597a054133" providerId="ADAL" clId="{5B993D8D-FC06-49C9-9E04-1AA5613D40FC}" dt="2025-05-29T10:51:54.638" v="505" actId="207"/>
          <ac:graphicFrameMkLst>
            <pc:docMk/>
            <pc:sldMk cId="2027401610" sldId="928"/>
            <ac:graphicFrameMk id="4" creationId="{CE4998B1-977D-6B70-9B7E-885B140F2AB9}"/>
          </ac:graphicFrameMkLst>
        </pc:graphicFrameChg>
      </pc:sldChg>
      <pc:sldChg chg="modSp add mod">
        <pc:chgData name="Damian Gordon" userId="796278f3-970d-4a3b-8137-dc597a054133" providerId="ADAL" clId="{5B993D8D-FC06-49C9-9E04-1AA5613D40FC}" dt="2025-05-29T10:51:20.087" v="503" actId="313"/>
        <pc:sldMkLst>
          <pc:docMk/>
          <pc:sldMk cId="718098053" sldId="929"/>
        </pc:sldMkLst>
        <pc:spChg chg="mod">
          <ac:chgData name="Damian Gordon" userId="796278f3-970d-4a3b-8137-dc597a054133" providerId="ADAL" clId="{5B993D8D-FC06-49C9-9E04-1AA5613D40FC}" dt="2025-05-29T10:51:20.087" v="503" actId="313"/>
          <ac:spMkLst>
            <pc:docMk/>
            <pc:sldMk cId="718098053" sldId="929"/>
            <ac:spMk id="3" creationId="{61F86A39-6C4A-E68B-970D-FD0E45153E56}"/>
          </ac:spMkLst>
        </pc:spChg>
      </pc:sldChg>
      <pc:sldChg chg="modSp add mod">
        <pc:chgData name="Damian Gordon" userId="796278f3-970d-4a3b-8137-dc597a054133" providerId="ADAL" clId="{5B993D8D-FC06-49C9-9E04-1AA5613D40FC}" dt="2025-05-29T10:50:53.089" v="498" actId="403"/>
        <pc:sldMkLst>
          <pc:docMk/>
          <pc:sldMk cId="3690035729" sldId="930"/>
        </pc:sldMkLst>
        <pc:spChg chg="mod">
          <ac:chgData name="Damian Gordon" userId="796278f3-970d-4a3b-8137-dc597a054133" providerId="ADAL" clId="{5B993D8D-FC06-49C9-9E04-1AA5613D40FC}" dt="2025-05-29T10:50:53.089" v="498" actId="403"/>
          <ac:spMkLst>
            <pc:docMk/>
            <pc:sldMk cId="3690035729" sldId="930"/>
            <ac:spMk id="3" creationId="{679741F5-5D57-1278-D5C3-F79EFF86B560}"/>
          </ac:spMkLst>
        </pc:spChg>
      </pc:sldChg>
      <pc:sldChg chg="modSp add del mod">
        <pc:chgData name="Damian Gordon" userId="796278f3-970d-4a3b-8137-dc597a054133" providerId="ADAL" clId="{5B993D8D-FC06-49C9-9E04-1AA5613D40FC}" dt="2025-05-29T10:54:48.377" v="641" actId="47"/>
        <pc:sldMkLst>
          <pc:docMk/>
          <pc:sldMk cId="3951445592" sldId="931"/>
        </pc:sldMkLst>
      </pc:sldChg>
      <pc:sldChg chg="modSp add mod">
        <pc:chgData name="Damian Gordon" userId="796278f3-970d-4a3b-8137-dc597a054133" providerId="ADAL" clId="{5B993D8D-FC06-49C9-9E04-1AA5613D40FC}" dt="2025-05-29T17:39:59.469" v="1907" actId="20577"/>
        <pc:sldMkLst>
          <pc:docMk/>
          <pc:sldMk cId="440410208" sldId="932"/>
        </pc:sldMkLst>
        <pc:spChg chg="mod">
          <ac:chgData name="Damian Gordon" userId="796278f3-970d-4a3b-8137-dc597a054133" providerId="ADAL" clId="{5B993D8D-FC06-49C9-9E04-1AA5613D40FC}" dt="2025-05-29T17:39:59.469" v="1907" actId="20577"/>
          <ac:spMkLst>
            <pc:docMk/>
            <pc:sldMk cId="440410208" sldId="932"/>
            <ac:spMk id="3" creationId="{4A4EBDFC-B77C-EE76-3EDB-0E5DE695E85B}"/>
          </ac:spMkLst>
        </pc:spChg>
      </pc:sldChg>
      <pc:sldChg chg="addSp delSp modSp add mod ord setBg delDesignElem">
        <pc:chgData name="Damian Gordon" userId="796278f3-970d-4a3b-8137-dc597a054133" providerId="ADAL" clId="{5B993D8D-FC06-49C9-9E04-1AA5613D40FC}" dt="2025-05-29T18:28:19.755" v="1980" actId="20577"/>
        <pc:sldMkLst>
          <pc:docMk/>
          <pc:sldMk cId="2743756550" sldId="933"/>
        </pc:sldMkLst>
        <pc:spChg chg="mod">
          <ac:chgData name="Damian Gordon" userId="796278f3-970d-4a3b-8137-dc597a054133" providerId="ADAL" clId="{5B993D8D-FC06-49C9-9E04-1AA5613D40FC}" dt="2025-05-29T13:48:38.472" v="864" actId="26606"/>
          <ac:spMkLst>
            <pc:docMk/>
            <pc:sldMk cId="2743756550" sldId="933"/>
            <ac:spMk id="2" creationId="{3B9EBDD5-D855-28CC-A1BD-44B0A1EB7999}"/>
          </ac:spMkLst>
        </pc:spChg>
        <pc:spChg chg="mod">
          <ac:chgData name="Damian Gordon" userId="796278f3-970d-4a3b-8137-dc597a054133" providerId="ADAL" clId="{5B993D8D-FC06-49C9-9E04-1AA5613D40FC}" dt="2025-05-29T18:28:19.755" v="1980" actId="20577"/>
          <ac:spMkLst>
            <pc:docMk/>
            <pc:sldMk cId="2743756550" sldId="933"/>
            <ac:spMk id="3" creationId="{F1E8D63D-8DBE-1EFB-54B5-672BE2C6FF7D}"/>
          </ac:spMkLst>
        </pc:spChg>
        <pc:spChg chg="add">
          <ac:chgData name="Damian Gordon" userId="796278f3-970d-4a3b-8137-dc597a054133" providerId="ADAL" clId="{5B993D8D-FC06-49C9-9E04-1AA5613D40FC}" dt="2025-05-29T13:48:38.472" v="864" actId="26606"/>
          <ac:spMkLst>
            <pc:docMk/>
            <pc:sldMk cId="2743756550" sldId="933"/>
            <ac:spMk id="8" creationId="{100EDD19-6802-4EC3-95CE-CFFAB042CFD6}"/>
          </ac:spMkLst>
        </pc:spChg>
        <pc:spChg chg="add">
          <ac:chgData name="Damian Gordon" userId="796278f3-970d-4a3b-8137-dc597a054133" providerId="ADAL" clId="{5B993D8D-FC06-49C9-9E04-1AA5613D40FC}" dt="2025-05-29T13:48:38.472" v="864" actId="26606"/>
          <ac:spMkLst>
            <pc:docMk/>
            <pc:sldMk cId="2743756550" sldId="933"/>
            <ac:spMk id="10" creationId="{DB17E863-922E-4C26-BD64-E8FD41D28661}"/>
          </ac:spMkLst>
        </pc:spChg>
      </pc:sldChg>
      <pc:sldChg chg="new del">
        <pc:chgData name="Damian Gordon" userId="796278f3-970d-4a3b-8137-dc597a054133" providerId="ADAL" clId="{5B993D8D-FC06-49C9-9E04-1AA5613D40FC}" dt="2025-05-29T13:51:22.868" v="957" actId="47"/>
        <pc:sldMkLst>
          <pc:docMk/>
          <pc:sldMk cId="3457670753" sldId="934"/>
        </pc:sldMkLst>
      </pc:sldChg>
      <pc:sldChg chg="addSp delSp modSp new mod setBg addAnim modAnim">
        <pc:chgData name="Damian Gordon" userId="796278f3-970d-4a3b-8137-dc597a054133" providerId="ADAL" clId="{5B993D8D-FC06-49C9-9E04-1AA5613D40FC}" dt="2025-05-29T13:52:33.516" v="968" actId="404"/>
        <pc:sldMkLst>
          <pc:docMk/>
          <pc:sldMk cId="51899675" sldId="935"/>
        </pc:sldMkLst>
        <pc:spChg chg="mod">
          <ac:chgData name="Damian Gordon" userId="796278f3-970d-4a3b-8137-dc597a054133" providerId="ADAL" clId="{5B993D8D-FC06-49C9-9E04-1AA5613D40FC}" dt="2025-05-29T13:52:33.516" v="968" actId="404"/>
          <ac:spMkLst>
            <pc:docMk/>
            <pc:sldMk cId="51899675" sldId="935"/>
            <ac:spMk id="2" creationId="{6A7CFB44-EB91-1144-4ECF-A833FE7D3D80}"/>
          </ac:spMkLst>
        </pc:spChg>
        <pc:spChg chg="add">
          <ac:chgData name="Damian Gordon" userId="796278f3-970d-4a3b-8137-dc597a054133" providerId="ADAL" clId="{5B993D8D-FC06-49C9-9E04-1AA5613D40FC}" dt="2025-05-29T13:52:02.339" v="959" actId="26606"/>
          <ac:spMkLst>
            <pc:docMk/>
            <pc:sldMk cId="51899675" sldId="935"/>
            <ac:spMk id="8" creationId="{8870DEF6-46A2-D4F8-8BE6-91165D93ECC4}"/>
          </ac:spMkLst>
        </pc:spChg>
        <pc:picChg chg="add">
          <ac:chgData name="Damian Gordon" userId="796278f3-970d-4a3b-8137-dc597a054133" providerId="ADAL" clId="{5B993D8D-FC06-49C9-9E04-1AA5613D40FC}" dt="2025-05-29T13:52:02.339" v="959" actId="26606"/>
          <ac:picMkLst>
            <pc:docMk/>
            <pc:sldMk cId="51899675" sldId="935"/>
            <ac:picMk id="4" creationId="{C5E5F461-42F6-5A0A-635D-3DBC6E152812}"/>
          </ac:picMkLst>
        </pc:picChg>
        <pc:cxnChg chg="add">
          <ac:chgData name="Damian Gordon" userId="796278f3-970d-4a3b-8137-dc597a054133" providerId="ADAL" clId="{5B993D8D-FC06-49C9-9E04-1AA5613D40FC}" dt="2025-05-29T13:52:02.339" v="959" actId="26606"/>
          <ac:cxnSpMkLst>
            <pc:docMk/>
            <pc:sldMk cId="51899675" sldId="935"/>
            <ac:cxnSpMk id="10" creationId="{522632D6-DED9-FDEC-FD9F-09FF0A4544CC}"/>
          </ac:cxnSpMkLst>
        </pc:cxnChg>
      </pc:sldChg>
      <pc:sldChg chg="addSp delSp modSp add mod setBg modAnim delDesignElem">
        <pc:chgData name="Damian Gordon" userId="796278f3-970d-4a3b-8137-dc597a054133" providerId="ADAL" clId="{5B993D8D-FC06-49C9-9E04-1AA5613D40FC}" dt="2025-05-29T13:54:41.455" v="1013" actId="20577"/>
        <pc:sldMkLst>
          <pc:docMk/>
          <pc:sldMk cId="577315406" sldId="936"/>
        </pc:sldMkLst>
        <pc:spChg chg="mod">
          <ac:chgData name="Damian Gordon" userId="796278f3-970d-4a3b-8137-dc597a054133" providerId="ADAL" clId="{5B993D8D-FC06-49C9-9E04-1AA5613D40FC}" dt="2025-05-29T13:54:41.455" v="1013" actId="20577"/>
          <ac:spMkLst>
            <pc:docMk/>
            <pc:sldMk cId="577315406" sldId="936"/>
            <ac:spMk id="2" creationId="{80DB67F4-A778-BF01-AE43-4F90A288B830}"/>
          </ac:spMkLst>
        </pc:spChg>
        <pc:spChg chg="add">
          <ac:chgData name="Damian Gordon" userId="796278f3-970d-4a3b-8137-dc597a054133" providerId="ADAL" clId="{5B993D8D-FC06-49C9-9E04-1AA5613D40FC}" dt="2025-05-29T13:54:19.070" v="976" actId="26606"/>
          <ac:spMkLst>
            <pc:docMk/>
            <pc:sldMk cId="577315406" sldId="936"/>
            <ac:spMk id="5" creationId="{9B7AD9F6-8CE7-4299-8FC6-328F4DCD3FF9}"/>
          </ac:spMkLst>
        </pc:spChg>
        <pc:spChg chg="add">
          <ac:chgData name="Damian Gordon" userId="796278f3-970d-4a3b-8137-dc597a054133" providerId="ADAL" clId="{5B993D8D-FC06-49C9-9E04-1AA5613D40FC}" dt="2025-05-29T13:54:19.070" v="976" actId="26606"/>
          <ac:spMkLst>
            <pc:docMk/>
            <pc:sldMk cId="577315406" sldId="936"/>
            <ac:spMk id="6" creationId="{F49775AF-8896-43EE-92C6-83497D6DC56F}"/>
          </ac:spMkLst>
        </pc:spChg>
        <pc:picChg chg="add mod">
          <ac:chgData name="Damian Gordon" userId="796278f3-970d-4a3b-8137-dc597a054133" providerId="ADAL" clId="{5B993D8D-FC06-49C9-9E04-1AA5613D40FC}" dt="2025-05-29T13:54:27.629" v="978" actId="27614"/>
          <ac:picMkLst>
            <pc:docMk/>
            <pc:sldMk cId="577315406" sldId="936"/>
            <ac:picMk id="7" creationId="{3334E213-E615-7F2F-C7F3-BBDADC8BEB91}"/>
          </ac:picMkLst>
        </pc:picChg>
      </pc:sldChg>
      <pc:sldChg chg="modSp add mod">
        <pc:chgData name="Damian Gordon" userId="796278f3-970d-4a3b-8137-dc597a054133" providerId="ADAL" clId="{5B993D8D-FC06-49C9-9E04-1AA5613D40FC}" dt="2025-05-29T13:58:17.310" v="1058" actId="20577"/>
        <pc:sldMkLst>
          <pc:docMk/>
          <pc:sldMk cId="4188838581" sldId="937"/>
        </pc:sldMkLst>
        <pc:spChg chg="mod">
          <ac:chgData name="Damian Gordon" userId="796278f3-970d-4a3b-8137-dc597a054133" providerId="ADAL" clId="{5B993D8D-FC06-49C9-9E04-1AA5613D40FC}" dt="2025-05-29T13:54:58.639" v="1042" actId="20577"/>
          <ac:spMkLst>
            <pc:docMk/>
            <pc:sldMk cId="4188838581" sldId="937"/>
            <ac:spMk id="2" creationId="{2E37B97F-949A-45CA-9005-21EF10CBD54B}"/>
          </ac:spMkLst>
        </pc:spChg>
        <pc:spChg chg="mod">
          <ac:chgData name="Damian Gordon" userId="796278f3-970d-4a3b-8137-dc597a054133" providerId="ADAL" clId="{5B993D8D-FC06-49C9-9E04-1AA5613D40FC}" dt="2025-05-29T13:58:17.310" v="1058" actId="20577"/>
          <ac:spMkLst>
            <pc:docMk/>
            <pc:sldMk cId="4188838581" sldId="937"/>
            <ac:spMk id="3" creationId="{439F0DFD-AEC7-9B0E-EFFC-A1DAB936BD88}"/>
          </ac:spMkLst>
        </pc:spChg>
      </pc:sldChg>
      <pc:sldChg chg="add del">
        <pc:chgData name="Damian Gordon" userId="796278f3-970d-4a3b-8137-dc597a054133" providerId="ADAL" clId="{5B993D8D-FC06-49C9-9E04-1AA5613D40FC}" dt="2025-05-29T13:58:33.073" v="1059" actId="47"/>
        <pc:sldMkLst>
          <pc:docMk/>
          <pc:sldMk cId="535543758" sldId="938"/>
        </pc:sldMkLst>
      </pc:sldChg>
      <pc:sldChg chg="addSp delSp modSp add mod">
        <pc:chgData name="Damian Gordon" userId="796278f3-970d-4a3b-8137-dc597a054133" providerId="ADAL" clId="{5B993D8D-FC06-49C9-9E04-1AA5613D40FC}" dt="2025-05-29T17:38:40.700" v="1889" actId="20577"/>
        <pc:sldMkLst>
          <pc:docMk/>
          <pc:sldMk cId="724086527" sldId="938"/>
        </pc:sldMkLst>
        <pc:spChg chg="mod">
          <ac:chgData name="Damian Gordon" userId="796278f3-970d-4a3b-8137-dc597a054133" providerId="ADAL" clId="{5B993D8D-FC06-49C9-9E04-1AA5613D40FC}" dt="2025-05-29T14:01:11.267" v="1141" actId="20577"/>
          <ac:spMkLst>
            <pc:docMk/>
            <pc:sldMk cId="724086527" sldId="938"/>
            <ac:spMk id="2" creationId="{571658AC-EE12-C754-6870-6068BFA1D584}"/>
          </ac:spMkLst>
        </pc:spChg>
        <pc:spChg chg="mod">
          <ac:chgData name="Damian Gordon" userId="796278f3-970d-4a3b-8137-dc597a054133" providerId="ADAL" clId="{5B993D8D-FC06-49C9-9E04-1AA5613D40FC}" dt="2025-05-29T17:38:40.700" v="1889" actId="20577"/>
          <ac:spMkLst>
            <pc:docMk/>
            <pc:sldMk cId="724086527" sldId="938"/>
            <ac:spMk id="3" creationId="{6570BDD5-3504-FC59-02CB-35555682777C}"/>
          </ac:spMkLst>
        </pc:spChg>
      </pc:sldChg>
      <pc:sldChg chg="add del">
        <pc:chgData name="Damian Gordon" userId="796278f3-970d-4a3b-8137-dc597a054133" providerId="ADAL" clId="{5B993D8D-FC06-49C9-9E04-1AA5613D40FC}" dt="2025-05-29T13:58:35.549" v="1060" actId="47"/>
        <pc:sldMkLst>
          <pc:docMk/>
          <pc:sldMk cId="46510023" sldId="939"/>
        </pc:sldMkLst>
      </pc:sldChg>
      <pc:sldChg chg="addSp modSp add mod">
        <pc:chgData name="Damian Gordon" userId="796278f3-970d-4a3b-8137-dc597a054133" providerId="ADAL" clId="{5B993D8D-FC06-49C9-9E04-1AA5613D40FC}" dt="2025-05-29T17:33:21.071" v="1869" actId="1076"/>
        <pc:sldMkLst>
          <pc:docMk/>
          <pc:sldMk cId="2114459169" sldId="939"/>
        </pc:sldMkLst>
        <pc:spChg chg="mod">
          <ac:chgData name="Damian Gordon" userId="796278f3-970d-4a3b-8137-dc597a054133" providerId="ADAL" clId="{5B993D8D-FC06-49C9-9E04-1AA5613D40FC}" dt="2025-05-29T14:24:14.412" v="1240" actId="27636"/>
          <ac:spMkLst>
            <pc:docMk/>
            <pc:sldMk cId="2114459169" sldId="939"/>
            <ac:spMk id="3" creationId="{A563DB73-2750-3A63-B12F-203975908EF6}"/>
          </ac:spMkLst>
        </pc:spChg>
        <pc:picChg chg="add mod">
          <ac:chgData name="Damian Gordon" userId="796278f3-970d-4a3b-8137-dc597a054133" providerId="ADAL" clId="{5B993D8D-FC06-49C9-9E04-1AA5613D40FC}" dt="2025-05-29T17:33:21.071" v="1869" actId="1076"/>
          <ac:picMkLst>
            <pc:docMk/>
            <pc:sldMk cId="2114459169" sldId="939"/>
            <ac:picMk id="2050" creationId="{E1212DDE-B4E1-B73B-2A76-819B5B138CF7}"/>
          </ac:picMkLst>
        </pc:picChg>
      </pc:sldChg>
      <pc:sldChg chg="addSp delSp modSp add mod ord setBg addAnim modAnim delDesignElem">
        <pc:chgData name="Damian Gordon" userId="796278f3-970d-4a3b-8137-dc597a054133" providerId="ADAL" clId="{5B993D8D-FC06-49C9-9E04-1AA5613D40FC}" dt="2025-05-29T14:37:19.405" v="1329"/>
        <pc:sldMkLst>
          <pc:docMk/>
          <pc:sldMk cId="3011467317" sldId="940"/>
        </pc:sldMkLst>
        <pc:spChg chg="mod">
          <ac:chgData name="Damian Gordon" userId="796278f3-970d-4a3b-8137-dc597a054133" providerId="ADAL" clId="{5B993D8D-FC06-49C9-9E04-1AA5613D40FC}" dt="2025-05-29T14:37:14.444" v="1328" actId="404"/>
          <ac:spMkLst>
            <pc:docMk/>
            <pc:sldMk cId="3011467317" sldId="940"/>
            <ac:spMk id="2" creationId="{3E22DCCF-505D-2FED-03F2-AF5E7AD794F5}"/>
          </ac:spMkLst>
        </pc:spChg>
        <pc:spChg chg="add">
          <ac:chgData name="Damian Gordon" userId="796278f3-970d-4a3b-8137-dc597a054133" providerId="ADAL" clId="{5B993D8D-FC06-49C9-9E04-1AA5613D40FC}" dt="2025-05-29T14:37:02.976" v="1326" actId="26606"/>
          <ac:spMkLst>
            <pc:docMk/>
            <pc:sldMk cId="3011467317" sldId="940"/>
            <ac:spMk id="8" creationId="{9B7AD9F6-8CE7-4299-8FC6-328F4DCD3FF9}"/>
          </ac:spMkLst>
        </pc:spChg>
        <pc:spChg chg="add">
          <ac:chgData name="Damian Gordon" userId="796278f3-970d-4a3b-8137-dc597a054133" providerId="ADAL" clId="{5B993D8D-FC06-49C9-9E04-1AA5613D40FC}" dt="2025-05-29T14:37:02.976" v="1326" actId="26606"/>
          <ac:spMkLst>
            <pc:docMk/>
            <pc:sldMk cId="3011467317" sldId="940"/>
            <ac:spMk id="10" creationId="{F49775AF-8896-43EE-92C6-83497D6DC56F}"/>
          </ac:spMkLst>
        </pc:spChg>
        <pc:picChg chg="add">
          <ac:chgData name="Damian Gordon" userId="796278f3-970d-4a3b-8137-dc597a054133" providerId="ADAL" clId="{5B993D8D-FC06-49C9-9E04-1AA5613D40FC}" dt="2025-05-29T14:37:02.976" v="1326" actId="26606"/>
          <ac:picMkLst>
            <pc:docMk/>
            <pc:sldMk cId="3011467317" sldId="940"/>
            <ac:picMk id="4" creationId="{07D385DA-9144-72E1-B9DF-E0B2301AEEBD}"/>
          </ac:picMkLst>
        </pc:picChg>
      </pc:sldChg>
      <pc:sldChg chg="modSp add mod ord">
        <pc:chgData name="Damian Gordon" userId="796278f3-970d-4a3b-8137-dc597a054133" providerId="ADAL" clId="{5B993D8D-FC06-49C9-9E04-1AA5613D40FC}" dt="2025-05-29T14:43:11.940" v="1365" actId="20577"/>
        <pc:sldMkLst>
          <pc:docMk/>
          <pc:sldMk cId="868979121" sldId="941"/>
        </pc:sldMkLst>
        <pc:spChg chg="mod">
          <ac:chgData name="Damian Gordon" userId="796278f3-970d-4a3b-8137-dc597a054133" providerId="ADAL" clId="{5B993D8D-FC06-49C9-9E04-1AA5613D40FC}" dt="2025-05-29T14:38:24.663" v="1333"/>
          <ac:spMkLst>
            <pc:docMk/>
            <pc:sldMk cId="868979121" sldId="941"/>
            <ac:spMk id="2" creationId="{896938F8-2A7D-6ED3-501E-24069DE718A7}"/>
          </ac:spMkLst>
        </pc:spChg>
        <pc:spChg chg="mod">
          <ac:chgData name="Damian Gordon" userId="796278f3-970d-4a3b-8137-dc597a054133" providerId="ADAL" clId="{5B993D8D-FC06-49C9-9E04-1AA5613D40FC}" dt="2025-05-29T14:43:11.940" v="1365" actId="20577"/>
          <ac:spMkLst>
            <pc:docMk/>
            <pc:sldMk cId="868979121" sldId="941"/>
            <ac:spMk id="3" creationId="{71E0A4B7-89AD-B391-E86F-DC3046FC17AE}"/>
          </ac:spMkLst>
        </pc:spChg>
      </pc:sldChg>
      <pc:sldChg chg="delSp modSp add del mod">
        <pc:chgData name="Damian Gordon" userId="796278f3-970d-4a3b-8137-dc597a054133" providerId="ADAL" clId="{5B993D8D-FC06-49C9-9E04-1AA5613D40FC}" dt="2025-05-29T14:36:28.036" v="1322" actId="47"/>
        <pc:sldMkLst>
          <pc:docMk/>
          <pc:sldMk cId="2307455952" sldId="941"/>
        </pc:sldMkLst>
      </pc:sldChg>
      <pc:sldChg chg="modSp add mod">
        <pc:chgData name="Damian Gordon" userId="796278f3-970d-4a3b-8137-dc597a054133" providerId="ADAL" clId="{5B993D8D-FC06-49C9-9E04-1AA5613D40FC}" dt="2025-05-29T14:44:31.794" v="1376" actId="113"/>
        <pc:sldMkLst>
          <pc:docMk/>
          <pc:sldMk cId="1135688416" sldId="942"/>
        </pc:sldMkLst>
        <pc:spChg chg="mod">
          <ac:chgData name="Damian Gordon" userId="796278f3-970d-4a3b-8137-dc597a054133" providerId="ADAL" clId="{5B993D8D-FC06-49C9-9E04-1AA5613D40FC}" dt="2025-05-29T14:44:31.794" v="1376" actId="113"/>
          <ac:spMkLst>
            <pc:docMk/>
            <pc:sldMk cId="1135688416" sldId="942"/>
            <ac:spMk id="3" creationId="{D18BE39D-D951-FD46-1DCA-578F356F8F69}"/>
          </ac:spMkLst>
        </pc:spChg>
      </pc:sldChg>
      <pc:sldChg chg="modSp add mod">
        <pc:chgData name="Damian Gordon" userId="796278f3-970d-4a3b-8137-dc597a054133" providerId="ADAL" clId="{5B993D8D-FC06-49C9-9E04-1AA5613D40FC}" dt="2025-05-29T14:45:23.121" v="1388" actId="20577"/>
        <pc:sldMkLst>
          <pc:docMk/>
          <pc:sldMk cId="1995498930" sldId="943"/>
        </pc:sldMkLst>
        <pc:spChg chg="mod">
          <ac:chgData name="Damian Gordon" userId="796278f3-970d-4a3b-8137-dc597a054133" providerId="ADAL" clId="{5B993D8D-FC06-49C9-9E04-1AA5613D40FC}" dt="2025-05-29T14:45:23.121" v="1388" actId="20577"/>
          <ac:spMkLst>
            <pc:docMk/>
            <pc:sldMk cId="1995498930" sldId="943"/>
            <ac:spMk id="3" creationId="{522AB8D2-0A5B-4D94-9334-50BE865399A3}"/>
          </ac:spMkLst>
        </pc:spChg>
      </pc:sldChg>
      <pc:sldChg chg="modSp add mod">
        <pc:chgData name="Damian Gordon" userId="796278f3-970d-4a3b-8137-dc597a054133" providerId="ADAL" clId="{5B993D8D-FC06-49C9-9E04-1AA5613D40FC}" dt="2025-05-29T14:46:26.044" v="1404" actId="20577"/>
        <pc:sldMkLst>
          <pc:docMk/>
          <pc:sldMk cId="3936597969" sldId="944"/>
        </pc:sldMkLst>
        <pc:spChg chg="mod">
          <ac:chgData name="Damian Gordon" userId="796278f3-970d-4a3b-8137-dc597a054133" providerId="ADAL" clId="{5B993D8D-FC06-49C9-9E04-1AA5613D40FC}" dt="2025-05-29T14:46:26.044" v="1404" actId="20577"/>
          <ac:spMkLst>
            <pc:docMk/>
            <pc:sldMk cId="3936597969" sldId="944"/>
            <ac:spMk id="3" creationId="{DB79D3B4-2901-F67A-B2AD-768B23965319}"/>
          </ac:spMkLst>
        </pc:spChg>
      </pc:sldChg>
      <pc:sldChg chg="modSp add mod">
        <pc:chgData name="Damian Gordon" userId="796278f3-970d-4a3b-8137-dc597a054133" providerId="ADAL" clId="{5B993D8D-FC06-49C9-9E04-1AA5613D40FC}" dt="2025-05-29T17:39:15.889" v="1892" actId="20577"/>
        <pc:sldMkLst>
          <pc:docMk/>
          <pc:sldMk cId="3396236905" sldId="945"/>
        </pc:sldMkLst>
        <pc:spChg chg="mod">
          <ac:chgData name="Damian Gordon" userId="796278f3-970d-4a3b-8137-dc597a054133" providerId="ADAL" clId="{5B993D8D-FC06-49C9-9E04-1AA5613D40FC}" dt="2025-05-29T17:39:15.889" v="1892" actId="20577"/>
          <ac:spMkLst>
            <pc:docMk/>
            <pc:sldMk cId="3396236905" sldId="945"/>
            <ac:spMk id="3" creationId="{2066F58A-F9ED-3AB3-06B9-40C38EDD20E2}"/>
          </ac:spMkLst>
        </pc:spChg>
      </pc:sldChg>
      <pc:sldChg chg="addSp delSp modSp add mod">
        <pc:chgData name="Damian Gordon" userId="796278f3-970d-4a3b-8137-dc597a054133" providerId="ADAL" clId="{5B993D8D-FC06-49C9-9E04-1AA5613D40FC}" dt="2025-05-29T17:32:43.907" v="1868" actId="1036"/>
        <pc:sldMkLst>
          <pc:docMk/>
          <pc:sldMk cId="417496469" sldId="946"/>
        </pc:sldMkLst>
        <pc:spChg chg="mod">
          <ac:chgData name="Damian Gordon" userId="796278f3-970d-4a3b-8137-dc597a054133" providerId="ADAL" clId="{5B993D8D-FC06-49C9-9E04-1AA5613D40FC}" dt="2025-05-29T17:28:07.264" v="1845" actId="20577"/>
          <ac:spMkLst>
            <pc:docMk/>
            <pc:sldMk cId="417496469" sldId="946"/>
            <ac:spMk id="2" creationId="{60E5F8BE-1F8D-5D31-D01E-9D8C8557DE9B}"/>
          </ac:spMkLst>
        </pc:spChg>
        <pc:spChg chg="mod">
          <ac:chgData name="Damian Gordon" userId="796278f3-970d-4a3b-8137-dc597a054133" providerId="ADAL" clId="{5B993D8D-FC06-49C9-9E04-1AA5613D40FC}" dt="2025-05-29T17:27:55.498" v="1841" actId="404"/>
          <ac:spMkLst>
            <pc:docMk/>
            <pc:sldMk cId="417496469" sldId="946"/>
            <ac:spMk id="3" creationId="{3F8380E3-E1F5-D0A6-B3F4-44CFE5663BB8}"/>
          </ac:spMkLst>
        </pc:spChg>
        <pc:spChg chg="add mod">
          <ac:chgData name="Damian Gordon" userId="796278f3-970d-4a3b-8137-dc597a054133" providerId="ADAL" clId="{5B993D8D-FC06-49C9-9E04-1AA5613D40FC}" dt="2025-05-29T17:26:57.164" v="1830" actId="14100"/>
          <ac:spMkLst>
            <pc:docMk/>
            <pc:sldMk cId="417496469" sldId="946"/>
            <ac:spMk id="5" creationId="{96F4FBF7-3193-A2E2-1A96-27417F9211D8}"/>
          </ac:spMkLst>
        </pc:spChg>
        <pc:spChg chg="add mod">
          <ac:chgData name="Damian Gordon" userId="796278f3-970d-4a3b-8137-dc597a054133" providerId="ADAL" clId="{5B993D8D-FC06-49C9-9E04-1AA5613D40FC}" dt="2025-05-29T17:28:46.642" v="1852" actId="164"/>
          <ac:spMkLst>
            <pc:docMk/>
            <pc:sldMk cId="417496469" sldId="946"/>
            <ac:spMk id="8" creationId="{4EB149DB-7A28-CD4B-4938-4774595B1720}"/>
          </ac:spMkLst>
        </pc:spChg>
        <pc:grpChg chg="add mod">
          <ac:chgData name="Damian Gordon" userId="796278f3-970d-4a3b-8137-dc597a054133" providerId="ADAL" clId="{5B993D8D-FC06-49C9-9E04-1AA5613D40FC}" dt="2025-05-29T17:32:43.907" v="1868" actId="1036"/>
          <ac:grpSpMkLst>
            <pc:docMk/>
            <pc:sldMk cId="417496469" sldId="946"/>
            <ac:grpSpMk id="9" creationId="{0AF73646-6893-73C0-29C2-CB5EDE8A281F}"/>
          </ac:grpSpMkLst>
        </pc:grpChg>
        <pc:picChg chg="add mod">
          <ac:chgData name="Damian Gordon" userId="796278f3-970d-4a3b-8137-dc597a054133" providerId="ADAL" clId="{5B993D8D-FC06-49C9-9E04-1AA5613D40FC}" dt="2025-05-29T17:32:37.057" v="1862" actId="1036"/>
          <ac:picMkLst>
            <pc:docMk/>
            <pc:sldMk cId="417496469" sldId="946"/>
            <ac:picMk id="7" creationId="{19118D6F-B20B-F6D8-8EBB-812546AE7064}"/>
          </ac:picMkLst>
        </pc:picChg>
      </pc:sldChg>
      <pc:sldChg chg="modSp add mod">
        <pc:chgData name="Damian Gordon" userId="796278f3-970d-4a3b-8137-dc597a054133" providerId="ADAL" clId="{5B993D8D-FC06-49C9-9E04-1AA5613D40FC}" dt="2025-05-29T18:37:27.250" v="2075" actId="20577"/>
        <pc:sldMkLst>
          <pc:docMk/>
          <pc:sldMk cId="3753590948" sldId="947"/>
        </pc:sldMkLst>
        <pc:spChg chg="mod">
          <ac:chgData name="Damian Gordon" userId="796278f3-970d-4a3b-8137-dc597a054133" providerId="ADAL" clId="{5B993D8D-FC06-49C9-9E04-1AA5613D40FC}" dt="2025-05-29T18:37:27.250" v="2075" actId="20577"/>
          <ac:spMkLst>
            <pc:docMk/>
            <pc:sldMk cId="3753590948" sldId="947"/>
            <ac:spMk id="3" creationId="{9E8F0350-CFC1-006C-B486-3DD55BDFEB0C}"/>
          </ac:spMkLst>
        </pc:spChg>
      </pc:sldChg>
      <pc:sldChg chg="addSp delSp modSp new mod setBg">
        <pc:chgData name="Damian Gordon" userId="796278f3-970d-4a3b-8137-dc597a054133" providerId="ADAL" clId="{5B993D8D-FC06-49C9-9E04-1AA5613D40FC}" dt="2025-05-29T18:41:29.758" v="2196" actId="404"/>
        <pc:sldMkLst>
          <pc:docMk/>
          <pc:sldMk cId="329891751" sldId="948"/>
        </pc:sldMkLst>
        <pc:spChg chg="mod">
          <ac:chgData name="Damian Gordon" userId="796278f3-970d-4a3b-8137-dc597a054133" providerId="ADAL" clId="{5B993D8D-FC06-49C9-9E04-1AA5613D40FC}" dt="2025-05-29T18:40:39.951" v="2190" actId="26606"/>
          <ac:spMkLst>
            <pc:docMk/>
            <pc:sldMk cId="329891751" sldId="948"/>
            <ac:spMk id="2" creationId="{7E0AEDFB-FE44-3823-2351-C403E5BF7009}"/>
          </ac:spMkLst>
        </pc:spChg>
        <pc:spChg chg="add">
          <ac:chgData name="Damian Gordon" userId="796278f3-970d-4a3b-8137-dc597a054133" providerId="ADAL" clId="{5B993D8D-FC06-49C9-9E04-1AA5613D40FC}" dt="2025-05-29T18:40:39.951" v="2190" actId="26606"/>
          <ac:spMkLst>
            <pc:docMk/>
            <pc:sldMk cId="329891751" sldId="948"/>
            <ac:spMk id="9" creationId="{2E442304-DDBD-4F7B-8017-36BCC863FB40}"/>
          </ac:spMkLst>
        </pc:spChg>
        <pc:spChg chg="add">
          <ac:chgData name="Damian Gordon" userId="796278f3-970d-4a3b-8137-dc597a054133" providerId="ADAL" clId="{5B993D8D-FC06-49C9-9E04-1AA5613D40FC}" dt="2025-05-29T18:40:39.951" v="2190" actId="26606"/>
          <ac:spMkLst>
            <pc:docMk/>
            <pc:sldMk cId="329891751" sldId="948"/>
            <ac:spMk id="11" creationId="{5E107275-3853-46FD-A241-DE4355A42675}"/>
          </ac:spMkLst>
        </pc:spChg>
        <pc:graphicFrameChg chg="add modGraphic">
          <ac:chgData name="Damian Gordon" userId="796278f3-970d-4a3b-8137-dc597a054133" providerId="ADAL" clId="{5B993D8D-FC06-49C9-9E04-1AA5613D40FC}" dt="2025-05-29T18:41:29.758" v="2196" actId="404"/>
          <ac:graphicFrameMkLst>
            <pc:docMk/>
            <pc:sldMk cId="329891751" sldId="948"/>
            <ac:graphicFrameMk id="5" creationId="{D9F29084-4074-B505-DF44-F06C4D7578D3}"/>
          </ac:graphicFrameMkLst>
        </pc:graphicFrameChg>
      </pc:sldChg>
    </pc:docChg>
  </pc:docChgLst>
  <pc:docChgLst>
    <pc:chgData name="Damian Gordon" userId="796278f3-970d-4a3b-8137-dc597a054133" providerId="ADAL" clId="{6CCE4A92-1425-4C79-A871-6A63111EAA1F}"/>
    <pc:docChg chg="undo redo custSel addSld delSld modSld sldOrd">
      <pc:chgData name="Damian Gordon" userId="796278f3-970d-4a3b-8137-dc597a054133" providerId="ADAL" clId="{6CCE4A92-1425-4C79-A871-6A63111EAA1F}" dt="2025-02-20T23:44:05.478" v="2079" actId="403"/>
      <pc:docMkLst>
        <pc:docMk/>
      </pc:docMkLst>
      <pc:sldChg chg="modSp">
        <pc:chgData name="Damian Gordon" userId="796278f3-970d-4a3b-8137-dc597a054133" providerId="ADAL" clId="{6CCE4A92-1425-4C79-A871-6A63111EAA1F}" dt="2025-02-20T12:51:49.605" v="199" actId="20577"/>
        <pc:sldMkLst>
          <pc:docMk/>
          <pc:sldMk cId="1941464876" sldId="256"/>
        </pc:sldMkLst>
      </pc:sldChg>
      <pc:sldChg chg="del">
        <pc:chgData name="Damian Gordon" userId="796278f3-970d-4a3b-8137-dc597a054133" providerId="ADAL" clId="{6CCE4A92-1425-4C79-A871-6A63111EAA1F}" dt="2025-02-20T23:38:37.439" v="2065" actId="47"/>
        <pc:sldMkLst>
          <pc:docMk/>
          <pc:sldMk cId="2245174951" sldId="315"/>
        </pc:sldMkLst>
      </pc:sldChg>
      <pc:sldChg chg="del">
        <pc:chgData name="Damian Gordon" userId="796278f3-970d-4a3b-8137-dc597a054133" providerId="ADAL" clId="{6CCE4A92-1425-4C79-A871-6A63111EAA1F}" dt="2025-02-20T23:38:37.439" v="2065" actId="47"/>
        <pc:sldMkLst>
          <pc:docMk/>
          <pc:sldMk cId="1347375194" sldId="316"/>
        </pc:sldMkLst>
      </pc:sldChg>
      <pc:sldChg chg="del">
        <pc:chgData name="Damian Gordon" userId="796278f3-970d-4a3b-8137-dc597a054133" providerId="ADAL" clId="{6CCE4A92-1425-4C79-A871-6A63111EAA1F}" dt="2025-02-20T23:38:37.439" v="2065" actId="47"/>
        <pc:sldMkLst>
          <pc:docMk/>
          <pc:sldMk cId="447646541" sldId="317"/>
        </pc:sldMkLst>
      </pc:sldChg>
      <pc:sldChg chg="del">
        <pc:chgData name="Damian Gordon" userId="796278f3-970d-4a3b-8137-dc597a054133" providerId="ADAL" clId="{6CCE4A92-1425-4C79-A871-6A63111EAA1F}" dt="2025-02-20T23:38:37.439" v="2065" actId="47"/>
        <pc:sldMkLst>
          <pc:docMk/>
          <pc:sldMk cId="3508484149" sldId="318"/>
        </pc:sldMkLst>
      </pc:sldChg>
      <pc:sldChg chg="del">
        <pc:chgData name="Damian Gordon" userId="796278f3-970d-4a3b-8137-dc597a054133" providerId="ADAL" clId="{6CCE4A92-1425-4C79-A871-6A63111EAA1F}" dt="2025-02-20T23:38:37.439" v="2065" actId="47"/>
        <pc:sldMkLst>
          <pc:docMk/>
          <pc:sldMk cId="95807881" sldId="319"/>
        </pc:sldMkLst>
      </pc:sldChg>
      <pc:sldChg chg="del">
        <pc:chgData name="Damian Gordon" userId="796278f3-970d-4a3b-8137-dc597a054133" providerId="ADAL" clId="{6CCE4A92-1425-4C79-A871-6A63111EAA1F}" dt="2025-02-20T23:38:37.439" v="2065" actId="47"/>
        <pc:sldMkLst>
          <pc:docMk/>
          <pc:sldMk cId="1954704544" sldId="320"/>
        </pc:sldMkLst>
      </pc:sldChg>
      <pc:sldChg chg="del">
        <pc:chgData name="Damian Gordon" userId="796278f3-970d-4a3b-8137-dc597a054133" providerId="ADAL" clId="{6CCE4A92-1425-4C79-A871-6A63111EAA1F}" dt="2025-02-20T23:38:37.439" v="2065" actId="47"/>
        <pc:sldMkLst>
          <pc:docMk/>
          <pc:sldMk cId="4151453086" sldId="321"/>
        </pc:sldMkLst>
      </pc:sldChg>
      <pc:sldChg chg="del">
        <pc:chgData name="Damian Gordon" userId="796278f3-970d-4a3b-8137-dc597a054133" providerId="ADAL" clId="{6CCE4A92-1425-4C79-A871-6A63111EAA1F}" dt="2025-02-20T23:38:37.439" v="2065" actId="47"/>
        <pc:sldMkLst>
          <pc:docMk/>
          <pc:sldMk cId="76522904" sldId="322"/>
        </pc:sldMkLst>
      </pc:sldChg>
      <pc:sldChg chg="del">
        <pc:chgData name="Damian Gordon" userId="796278f3-970d-4a3b-8137-dc597a054133" providerId="ADAL" clId="{6CCE4A92-1425-4C79-A871-6A63111EAA1F}" dt="2025-02-20T23:38:37.439" v="2065" actId="47"/>
        <pc:sldMkLst>
          <pc:docMk/>
          <pc:sldMk cId="2133708640" sldId="323"/>
        </pc:sldMkLst>
      </pc:sldChg>
      <pc:sldChg chg="del">
        <pc:chgData name="Damian Gordon" userId="796278f3-970d-4a3b-8137-dc597a054133" providerId="ADAL" clId="{6CCE4A92-1425-4C79-A871-6A63111EAA1F}" dt="2025-02-20T23:38:37.439" v="2065" actId="47"/>
        <pc:sldMkLst>
          <pc:docMk/>
          <pc:sldMk cId="1604970633" sldId="324"/>
        </pc:sldMkLst>
      </pc:sldChg>
      <pc:sldChg chg="del">
        <pc:chgData name="Damian Gordon" userId="796278f3-970d-4a3b-8137-dc597a054133" providerId="ADAL" clId="{6CCE4A92-1425-4C79-A871-6A63111EAA1F}" dt="2025-02-20T23:38:37.439" v="2065" actId="47"/>
        <pc:sldMkLst>
          <pc:docMk/>
          <pc:sldMk cId="991057636" sldId="325"/>
        </pc:sldMkLst>
      </pc:sldChg>
      <pc:sldChg chg="del">
        <pc:chgData name="Damian Gordon" userId="796278f3-970d-4a3b-8137-dc597a054133" providerId="ADAL" clId="{6CCE4A92-1425-4C79-A871-6A63111EAA1F}" dt="2025-02-20T23:38:37.439" v="2065" actId="47"/>
        <pc:sldMkLst>
          <pc:docMk/>
          <pc:sldMk cId="2071386191" sldId="326"/>
        </pc:sldMkLst>
      </pc:sldChg>
      <pc:sldChg chg="del">
        <pc:chgData name="Damian Gordon" userId="796278f3-970d-4a3b-8137-dc597a054133" providerId="ADAL" clId="{6CCE4A92-1425-4C79-A871-6A63111EAA1F}" dt="2025-02-20T23:38:37.439" v="2065" actId="47"/>
        <pc:sldMkLst>
          <pc:docMk/>
          <pc:sldMk cId="2265576516" sldId="327"/>
        </pc:sldMkLst>
      </pc:sldChg>
      <pc:sldChg chg="del">
        <pc:chgData name="Damian Gordon" userId="796278f3-970d-4a3b-8137-dc597a054133" providerId="ADAL" clId="{6CCE4A92-1425-4C79-A871-6A63111EAA1F}" dt="2025-02-20T23:38:37.439" v="2065" actId="47"/>
        <pc:sldMkLst>
          <pc:docMk/>
          <pc:sldMk cId="942181218" sldId="328"/>
        </pc:sldMkLst>
      </pc:sldChg>
      <pc:sldChg chg="del">
        <pc:chgData name="Damian Gordon" userId="796278f3-970d-4a3b-8137-dc597a054133" providerId="ADAL" clId="{6CCE4A92-1425-4C79-A871-6A63111EAA1F}" dt="2025-02-20T23:38:37.439" v="2065" actId="47"/>
        <pc:sldMkLst>
          <pc:docMk/>
          <pc:sldMk cId="883800957" sldId="329"/>
        </pc:sldMkLst>
      </pc:sldChg>
      <pc:sldChg chg="del">
        <pc:chgData name="Damian Gordon" userId="796278f3-970d-4a3b-8137-dc597a054133" providerId="ADAL" clId="{6CCE4A92-1425-4C79-A871-6A63111EAA1F}" dt="2025-02-20T23:38:37.439" v="2065" actId="47"/>
        <pc:sldMkLst>
          <pc:docMk/>
          <pc:sldMk cId="1227864695" sldId="330"/>
        </pc:sldMkLst>
      </pc:sldChg>
      <pc:sldChg chg="del">
        <pc:chgData name="Damian Gordon" userId="796278f3-970d-4a3b-8137-dc597a054133" providerId="ADAL" clId="{6CCE4A92-1425-4C79-A871-6A63111EAA1F}" dt="2025-02-20T23:38:37.439" v="2065" actId="47"/>
        <pc:sldMkLst>
          <pc:docMk/>
          <pc:sldMk cId="890239170" sldId="331"/>
        </pc:sldMkLst>
      </pc:sldChg>
      <pc:sldChg chg="delSp modSp mod ord">
        <pc:chgData name="Damian Gordon" userId="796278f3-970d-4a3b-8137-dc597a054133" providerId="ADAL" clId="{6CCE4A92-1425-4C79-A871-6A63111EAA1F}" dt="2025-02-20T13:00:45.155" v="350" actId="20577"/>
        <pc:sldMkLst>
          <pc:docMk/>
          <pc:sldMk cId="259505143" sldId="334"/>
        </pc:sldMkLst>
      </pc:sldChg>
      <pc:sldChg chg="del">
        <pc:chgData name="Damian Gordon" userId="796278f3-970d-4a3b-8137-dc597a054133" providerId="ADAL" clId="{6CCE4A92-1425-4C79-A871-6A63111EAA1F}" dt="2025-02-20T23:38:37.439" v="2065" actId="47"/>
        <pc:sldMkLst>
          <pc:docMk/>
          <pc:sldMk cId="3790258557" sldId="335"/>
        </pc:sldMkLst>
      </pc:sldChg>
      <pc:sldChg chg="del">
        <pc:chgData name="Damian Gordon" userId="796278f3-970d-4a3b-8137-dc597a054133" providerId="ADAL" clId="{6CCE4A92-1425-4C79-A871-6A63111EAA1F}" dt="2025-02-20T23:38:37.439" v="2065" actId="47"/>
        <pc:sldMkLst>
          <pc:docMk/>
          <pc:sldMk cId="2922974100" sldId="336"/>
        </pc:sldMkLst>
      </pc:sldChg>
      <pc:sldChg chg="del">
        <pc:chgData name="Damian Gordon" userId="796278f3-970d-4a3b-8137-dc597a054133" providerId="ADAL" clId="{6CCE4A92-1425-4C79-A871-6A63111EAA1F}" dt="2025-02-20T23:38:37.439" v="2065" actId="47"/>
        <pc:sldMkLst>
          <pc:docMk/>
          <pc:sldMk cId="491459929" sldId="337"/>
        </pc:sldMkLst>
      </pc:sldChg>
      <pc:sldChg chg="del">
        <pc:chgData name="Damian Gordon" userId="796278f3-970d-4a3b-8137-dc597a054133" providerId="ADAL" clId="{6CCE4A92-1425-4C79-A871-6A63111EAA1F}" dt="2025-02-20T23:38:37.439" v="2065" actId="47"/>
        <pc:sldMkLst>
          <pc:docMk/>
          <pc:sldMk cId="3497857478" sldId="338"/>
        </pc:sldMkLst>
      </pc:sldChg>
      <pc:sldChg chg="del">
        <pc:chgData name="Damian Gordon" userId="796278f3-970d-4a3b-8137-dc597a054133" providerId="ADAL" clId="{6CCE4A92-1425-4C79-A871-6A63111EAA1F}" dt="2025-02-20T23:38:37.439" v="2065" actId="47"/>
        <pc:sldMkLst>
          <pc:docMk/>
          <pc:sldMk cId="3602018350" sldId="339"/>
        </pc:sldMkLst>
      </pc:sldChg>
      <pc:sldChg chg="del">
        <pc:chgData name="Damian Gordon" userId="796278f3-970d-4a3b-8137-dc597a054133" providerId="ADAL" clId="{6CCE4A92-1425-4C79-A871-6A63111EAA1F}" dt="2025-02-20T23:38:37.439" v="2065" actId="47"/>
        <pc:sldMkLst>
          <pc:docMk/>
          <pc:sldMk cId="3687689588" sldId="340"/>
        </pc:sldMkLst>
      </pc:sldChg>
      <pc:sldChg chg="del">
        <pc:chgData name="Damian Gordon" userId="796278f3-970d-4a3b-8137-dc597a054133" providerId="ADAL" clId="{6CCE4A92-1425-4C79-A871-6A63111EAA1F}" dt="2025-02-20T23:38:37.439" v="2065" actId="47"/>
        <pc:sldMkLst>
          <pc:docMk/>
          <pc:sldMk cId="4236122561" sldId="341"/>
        </pc:sldMkLst>
      </pc:sldChg>
      <pc:sldChg chg="del">
        <pc:chgData name="Damian Gordon" userId="796278f3-970d-4a3b-8137-dc597a054133" providerId="ADAL" clId="{6CCE4A92-1425-4C79-A871-6A63111EAA1F}" dt="2025-02-20T23:38:37.439" v="2065" actId="47"/>
        <pc:sldMkLst>
          <pc:docMk/>
          <pc:sldMk cId="1410523894" sldId="342"/>
        </pc:sldMkLst>
      </pc:sldChg>
      <pc:sldChg chg="del">
        <pc:chgData name="Damian Gordon" userId="796278f3-970d-4a3b-8137-dc597a054133" providerId="ADAL" clId="{6CCE4A92-1425-4C79-A871-6A63111EAA1F}" dt="2025-02-20T23:38:37.439" v="2065" actId="47"/>
        <pc:sldMkLst>
          <pc:docMk/>
          <pc:sldMk cId="2256061644" sldId="343"/>
        </pc:sldMkLst>
      </pc:sldChg>
      <pc:sldChg chg="del">
        <pc:chgData name="Damian Gordon" userId="796278f3-970d-4a3b-8137-dc597a054133" providerId="ADAL" clId="{6CCE4A92-1425-4C79-A871-6A63111EAA1F}" dt="2025-02-20T23:38:37.439" v="2065" actId="47"/>
        <pc:sldMkLst>
          <pc:docMk/>
          <pc:sldMk cId="4168867785" sldId="344"/>
        </pc:sldMkLst>
      </pc:sldChg>
      <pc:sldChg chg="del">
        <pc:chgData name="Damian Gordon" userId="796278f3-970d-4a3b-8137-dc597a054133" providerId="ADAL" clId="{6CCE4A92-1425-4C79-A871-6A63111EAA1F}" dt="2025-02-20T23:38:37.439" v="2065" actId="47"/>
        <pc:sldMkLst>
          <pc:docMk/>
          <pc:sldMk cId="3114977760" sldId="345"/>
        </pc:sldMkLst>
      </pc:sldChg>
      <pc:sldChg chg="del">
        <pc:chgData name="Damian Gordon" userId="796278f3-970d-4a3b-8137-dc597a054133" providerId="ADAL" clId="{6CCE4A92-1425-4C79-A871-6A63111EAA1F}" dt="2025-02-20T23:38:37.439" v="2065" actId="47"/>
        <pc:sldMkLst>
          <pc:docMk/>
          <pc:sldMk cId="178678050" sldId="347"/>
        </pc:sldMkLst>
      </pc:sldChg>
      <pc:sldChg chg="del">
        <pc:chgData name="Damian Gordon" userId="796278f3-970d-4a3b-8137-dc597a054133" providerId="ADAL" clId="{6CCE4A92-1425-4C79-A871-6A63111EAA1F}" dt="2025-02-20T23:38:37.439" v="2065" actId="47"/>
        <pc:sldMkLst>
          <pc:docMk/>
          <pc:sldMk cId="1609356679" sldId="348"/>
        </pc:sldMkLst>
      </pc:sldChg>
      <pc:sldChg chg="del">
        <pc:chgData name="Damian Gordon" userId="796278f3-970d-4a3b-8137-dc597a054133" providerId="ADAL" clId="{6CCE4A92-1425-4C79-A871-6A63111EAA1F}" dt="2025-02-20T23:38:37.439" v="2065" actId="47"/>
        <pc:sldMkLst>
          <pc:docMk/>
          <pc:sldMk cId="3980841605" sldId="349"/>
        </pc:sldMkLst>
      </pc:sldChg>
      <pc:sldChg chg="del">
        <pc:chgData name="Damian Gordon" userId="796278f3-970d-4a3b-8137-dc597a054133" providerId="ADAL" clId="{6CCE4A92-1425-4C79-A871-6A63111EAA1F}" dt="2025-02-20T23:38:37.439" v="2065" actId="47"/>
        <pc:sldMkLst>
          <pc:docMk/>
          <pc:sldMk cId="1928687620" sldId="350"/>
        </pc:sldMkLst>
      </pc:sldChg>
      <pc:sldChg chg="del">
        <pc:chgData name="Damian Gordon" userId="796278f3-970d-4a3b-8137-dc597a054133" providerId="ADAL" clId="{6CCE4A92-1425-4C79-A871-6A63111EAA1F}" dt="2025-02-20T23:38:37.439" v="2065" actId="47"/>
        <pc:sldMkLst>
          <pc:docMk/>
          <pc:sldMk cId="3263305038" sldId="351"/>
        </pc:sldMkLst>
      </pc:sldChg>
      <pc:sldChg chg="del">
        <pc:chgData name="Damian Gordon" userId="796278f3-970d-4a3b-8137-dc597a054133" providerId="ADAL" clId="{6CCE4A92-1425-4C79-A871-6A63111EAA1F}" dt="2025-02-20T23:38:37.439" v="2065" actId="47"/>
        <pc:sldMkLst>
          <pc:docMk/>
          <pc:sldMk cId="1320874784" sldId="352"/>
        </pc:sldMkLst>
      </pc:sldChg>
      <pc:sldChg chg="del">
        <pc:chgData name="Damian Gordon" userId="796278f3-970d-4a3b-8137-dc597a054133" providerId="ADAL" clId="{6CCE4A92-1425-4C79-A871-6A63111EAA1F}" dt="2025-02-20T23:38:37.439" v="2065" actId="47"/>
        <pc:sldMkLst>
          <pc:docMk/>
          <pc:sldMk cId="1552866751" sldId="353"/>
        </pc:sldMkLst>
      </pc:sldChg>
      <pc:sldChg chg="del">
        <pc:chgData name="Damian Gordon" userId="796278f3-970d-4a3b-8137-dc597a054133" providerId="ADAL" clId="{6CCE4A92-1425-4C79-A871-6A63111EAA1F}" dt="2025-02-20T23:38:37.439" v="2065" actId="47"/>
        <pc:sldMkLst>
          <pc:docMk/>
          <pc:sldMk cId="583489073" sldId="354"/>
        </pc:sldMkLst>
      </pc:sldChg>
      <pc:sldChg chg="del">
        <pc:chgData name="Damian Gordon" userId="796278f3-970d-4a3b-8137-dc597a054133" providerId="ADAL" clId="{6CCE4A92-1425-4C79-A871-6A63111EAA1F}" dt="2025-02-20T23:38:37.439" v="2065" actId="47"/>
        <pc:sldMkLst>
          <pc:docMk/>
          <pc:sldMk cId="1875159425" sldId="356"/>
        </pc:sldMkLst>
      </pc:sldChg>
      <pc:sldChg chg="del">
        <pc:chgData name="Damian Gordon" userId="796278f3-970d-4a3b-8137-dc597a054133" providerId="ADAL" clId="{6CCE4A92-1425-4C79-A871-6A63111EAA1F}" dt="2025-02-20T23:38:37.439" v="2065" actId="47"/>
        <pc:sldMkLst>
          <pc:docMk/>
          <pc:sldMk cId="2921658840" sldId="357"/>
        </pc:sldMkLst>
      </pc:sldChg>
      <pc:sldChg chg="del">
        <pc:chgData name="Damian Gordon" userId="796278f3-970d-4a3b-8137-dc597a054133" providerId="ADAL" clId="{6CCE4A92-1425-4C79-A871-6A63111EAA1F}" dt="2025-02-20T23:38:37.439" v="2065" actId="47"/>
        <pc:sldMkLst>
          <pc:docMk/>
          <pc:sldMk cId="3728578933" sldId="358"/>
        </pc:sldMkLst>
      </pc:sldChg>
      <pc:sldChg chg="del">
        <pc:chgData name="Damian Gordon" userId="796278f3-970d-4a3b-8137-dc597a054133" providerId="ADAL" clId="{6CCE4A92-1425-4C79-A871-6A63111EAA1F}" dt="2025-02-20T23:38:37.439" v="2065" actId="47"/>
        <pc:sldMkLst>
          <pc:docMk/>
          <pc:sldMk cId="412617498" sldId="359"/>
        </pc:sldMkLst>
      </pc:sldChg>
      <pc:sldChg chg="del">
        <pc:chgData name="Damian Gordon" userId="796278f3-970d-4a3b-8137-dc597a054133" providerId="ADAL" clId="{6CCE4A92-1425-4C79-A871-6A63111EAA1F}" dt="2025-02-20T23:38:37.439" v="2065" actId="47"/>
        <pc:sldMkLst>
          <pc:docMk/>
          <pc:sldMk cId="113646607" sldId="360"/>
        </pc:sldMkLst>
      </pc:sldChg>
      <pc:sldChg chg="del">
        <pc:chgData name="Damian Gordon" userId="796278f3-970d-4a3b-8137-dc597a054133" providerId="ADAL" clId="{6CCE4A92-1425-4C79-A871-6A63111EAA1F}" dt="2025-02-20T23:38:37.439" v="2065" actId="47"/>
        <pc:sldMkLst>
          <pc:docMk/>
          <pc:sldMk cId="378193085" sldId="361"/>
        </pc:sldMkLst>
      </pc:sldChg>
      <pc:sldChg chg="del">
        <pc:chgData name="Damian Gordon" userId="796278f3-970d-4a3b-8137-dc597a054133" providerId="ADAL" clId="{6CCE4A92-1425-4C79-A871-6A63111EAA1F}" dt="2025-02-20T23:38:37.439" v="2065" actId="47"/>
        <pc:sldMkLst>
          <pc:docMk/>
          <pc:sldMk cId="4130866318" sldId="362"/>
        </pc:sldMkLst>
      </pc:sldChg>
      <pc:sldChg chg="del">
        <pc:chgData name="Damian Gordon" userId="796278f3-970d-4a3b-8137-dc597a054133" providerId="ADAL" clId="{6CCE4A92-1425-4C79-A871-6A63111EAA1F}" dt="2025-02-20T23:38:37.439" v="2065" actId="47"/>
        <pc:sldMkLst>
          <pc:docMk/>
          <pc:sldMk cId="2078398219" sldId="363"/>
        </pc:sldMkLst>
      </pc:sldChg>
      <pc:sldChg chg="del">
        <pc:chgData name="Damian Gordon" userId="796278f3-970d-4a3b-8137-dc597a054133" providerId="ADAL" clId="{6CCE4A92-1425-4C79-A871-6A63111EAA1F}" dt="2025-02-20T23:38:37.439" v="2065" actId="47"/>
        <pc:sldMkLst>
          <pc:docMk/>
          <pc:sldMk cId="3026811102" sldId="364"/>
        </pc:sldMkLst>
      </pc:sldChg>
      <pc:sldChg chg="del">
        <pc:chgData name="Damian Gordon" userId="796278f3-970d-4a3b-8137-dc597a054133" providerId="ADAL" clId="{6CCE4A92-1425-4C79-A871-6A63111EAA1F}" dt="2025-02-20T23:38:37.439" v="2065" actId="47"/>
        <pc:sldMkLst>
          <pc:docMk/>
          <pc:sldMk cId="524008479" sldId="365"/>
        </pc:sldMkLst>
      </pc:sldChg>
      <pc:sldChg chg="del">
        <pc:chgData name="Damian Gordon" userId="796278f3-970d-4a3b-8137-dc597a054133" providerId="ADAL" clId="{6CCE4A92-1425-4C79-A871-6A63111EAA1F}" dt="2025-02-20T23:38:37.439" v="2065" actId="47"/>
        <pc:sldMkLst>
          <pc:docMk/>
          <pc:sldMk cId="2352665669" sldId="366"/>
        </pc:sldMkLst>
      </pc:sldChg>
      <pc:sldChg chg="del">
        <pc:chgData name="Damian Gordon" userId="796278f3-970d-4a3b-8137-dc597a054133" providerId="ADAL" clId="{6CCE4A92-1425-4C79-A871-6A63111EAA1F}" dt="2025-02-20T23:38:37.439" v="2065" actId="47"/>
        <pc:sldMkLst>
          <pc:docMk/>
          <pc:sldMk cId="2427527981" sldId="367"/>
        </pc:sldMkLst>
      </pc:sldChg>
      <pc:sldChg chg="del">
        <pc:chgData name="Damian Gordon" userId="796278f3-970d-4a3b-8137-dc597a054133" providerId="ADAL" clId="{6CCE4A92-1425-4C79-A871-6A63111EAA1F}" dt="2025-02-20T23:38:37.439" v="2065" actId="47"/>
        <pc:sldMkLst>
          <pc:docMk/>
          <pc:sldMk cId="4287632402" sldId="368"/>
        </pc:sldMkLst>
      </pc:sldChg>
      <pc:sldChg chg="del">
        <pc:chgData name="Damian Gordon" userId="796278f3-970d-4a3b-8137-dc597a054133" providerId="ADAL" clId="{6CCE4A92-1425-4C79-A871-6A63111EAA1F}" dt="2025-02-20T23:38:37.439" v="2065" actId="47"/>
        <pc:sldMkLst>
          <pc:docMk/>
          <pc:sldMk cId="66276450" sldId="369"/>
        </pc:sldMkLst>
      </pc:sldChg>
      <pc:sldChg chg="del">
        <pc:chgData name="Damian Gordon" userId="796278f3-970d-4a3b-8137-dc597a054133" providerId="ADAL" clId="{6CCE4A92-1425-4C79-A871-6A63111EAA1F}" dt="2025-02-20T23:38:37.439" v="2065" actId="47"/>
        <pc:sldMkLst>
          <pc:docMk/>
          <pc:sldMk cId="2013949430" sldId="376"/>
        </pc:sldMkLst>
      </pc:sldChg>
      <pc:sldChg chg="del">
        <pc:chgData name="Damian Gordon" userId="796278f3-970d-4a3b-8137-dc597a054133" providerId="ADAL" clId="{6CCE4A92-1425-4C79-A871-6A63111EAA1F}" dt="2025-02-20T23:38:37.439" v="2065" actId="47"/>
        <pc:sldMkLst>
          <pc:docMk/>
          <pc:sldMk cId="2873733511" sldId="378"/>
        </pc:sldMkLst>
      </pc:sldChg>
      <pc:sldChg chg="del">
        <pc:chgData name="Damian Gordon" userId="796278f3-970d-4a3b-8137-dc597a054133" providerId="ADAL" clId="{6CCE4A92-1425-4C79-A871-6A63111EAA1F}" dt="2025-02-20T23:38:37.439" v="2065" actId="47"/>
        <pc:sldMkLst>
          <pc:docMk/>
          <pc:sldMk cId="3793113557" sldId="379"/>
        </pc:sldMkLst>
      </pc:sldChg>
      <pc:sldChg chg="del">
        <pc:chgData name="Damian Gordon" userId="796278f3-970d-4a3b-8137-dc597a054133" providerId="ADAL" clId="{6CCE4A92-1425-4C79-A871-6A63111EAA1F}" dt="2025-02-20T23:38:37.439" v="2065" actId="47"/>
        <pc:sldMkLst>
          <pc:docMk/>
          <pc:sldMk cId="424043180" sldId="380"/>
        </pc:sldMkLst>
      </pc:sldChg>
      <pc:sldChg chg="del">
        <pc:chgData name="Damian Gordon" userId="796278f3-970d-4a3b-8137-dc597a054133" providerId="ADAL" clId="{6CCE4A92-1425-4C79-A871-6A63111EAA1F}" dt="2025-02-20T23:38:37.439" v="2065" actId="47"/>
        <pc:sldMkLst>
          <pc:docMk/>
          <pc:sldMk cId="1582200655" sldId="381"/>
        </pc:sldMkLst>
      </pc:sldChg>
      <pc:sldChg chg="del">
        <pc:chgData name="Damian Gordon" userId="796278f3-970d-4a3b-8137-dc597a054133" providerId="ADAL" clId="{6CCE4A92-1425-4C79-A871-6A63111EAA1F}" dt="2025-02-20T23:38:37.439" v="2065" actId="47"/>
        <pc:sldMkLst>
          <pc:docMk/>
          <pc:sldMk cId="3706646146" sldId="382"/>
        </pc:sldMkLst>
      </pc:sldChg>
      <pc:sldChg chg="del">
        <pc:chgData name="Damian Gordon" userId="796278f3-970d-4a3b-8137-dc597a054133" providerId="ADAL" clId="{6CCE4A92-1425-4C79-A871-6A63111EAA1F}" dt="2025-02-20T23:38:37.439" v="2065" actId="47"/>
        <pc:sldMkLst>
          <pc:docMk/>
          <pc:sldMk cId="612883609" sldId="383"/>
        </pc:sldMkLst>
      </pc:sldChg>
      <pc:sldChg chg="del">
        <pc:chgData name="Damian Gordon" userId="796278f3-970d-4a3b-8137-dc597a054133" providerId="ADAL" clId="{6CCE4A92-1425-4C79-A871-6A63111EAA1F}" dt="2025-02-20T23:38:37.439" v="2065" actId="47"/>
        <pc:sldMkLst>
          <pc:docMk/>
          <pc:sldMk cId="3654849151" sldId="384"/>
        </pc:sldMkLst>
      </pc:sldChg>
      <pc:sldChg chg="del">
        <pc:chgData name="Damian Gordon" userId="796278f3-970d-4a3b-8137-dc597a054133" providerId="ADAL" clId="{6CCE4A92-1425-4C79-A871-6A63111EAA1F}" dt="2025-02-20T23:38:37.439" v="2065" actId="47"/>
        <pc:sldMkLst>
          <pc:docMk/>
          <pc:sldMk cId="1623467072" sldId="385"/>
        </pc:sldMkLst>
      </pc:sldChg>
      <pc:sldChg chg="del">
        <pc:chgData name="Damian Gordon" userId="796278f3-970d-4a3b-8137-dc597a054133" providerId="ADAL" clId="{6CCE4A92-1425-4C79-A871-6A63111EAA1F}" dt="2025-02-20T23:38:37.439" v="2065" actId="47"/>
        <pc:sldMkLst>
          <pc:docMk/>
          <pc:sldMk cId="543252841" sldId="386"/>
        </pc:sldMkLst>
      </pc:sldChg>
      <pc:sldChg chg="del">
        <pc:chgData name="Damian Gordon" userId="796278f3-970d-4a3b-8137-dc597a054133" providerId="ADAL" clId="{6CCE4A92-1425-4C79-A871-6A63111EAA1F}" dt="2025-02-20T23:38:37.439" v="2065" actId="47"/>
        <pc:sldMkLst>
          <pc:docMk/>
          <pc:sldMk cId="2593185041" sldId="387"/>
        </pc:sldMkLst>
      </pc:sldChg>
      <pc:sldChg chg="del">
        <pc:chgData name="Damian Gordon" userId="796278f3-970d-4a3b-8137-dc597a054133" providerId="ADAL" clId="{6CCE4A92-1425-4C79-A871-6A63111EAA1F}" dt="2025-02-20T23:38:37.439" v="2065" actId="47"/>
        <pc:sldMkLst>
          <pc:docMk/>
          <pc:sldMk cId="1499993736" sldId="388"/>
        </pc:sldMkLst>
      </pc:sldChg>
      <pc:sldChg chg="del">
        <pc:chgData name="Damian Gordon" userId="796278f3-970d-4a3b-8137-dc597a054133" providerId="ADAL" clId="{6CCE4A92-1425-4C79-A871-6A63111EAA1F}" dt="2025-02-20T23:38:37.439" v="2065" actId="47"/>
        <pc:sldMkLst>
          <pc:docMk/>
          <pc:sldMk cId="3008411992" sldId="389"/>
        </pc:sldMkLst>
      </pc:sldChg>
      <pc:sldChg chg="del">
        <pc:chgData name="Damian Gordon" userId="796278f3-970d-4a3b-8137-dc597a054133" providerId="ADAL" clId="{6CCE4A92-1425-4C79-A871-6A63111EAA1F}" dt="2025-02-20T23:38:37.439" v="2065" actId="47"/>
        <pc:sldMkLst>
          <pc:docMk/>
          <pc:sldMk cId="3420144071" sldId="390"/>
        </pc:sldMkLst>
      </pc:sldChg>
      <pc:sldChg chg="del">
        <pc:chgData name="Damian Gordon" userId="796278f3-970d-4a3b-8137-dc597a054133" providerId="ADAL" clId="{6CCE4A92-1425-4C79-A871-6A63111EAA1F}" dt="2025-02-20T23:38:37.439" v="2065" actId="47"/>
        <pc:sldMkLst>
          <pc:docMk/>
          <pc:sldMk cId="3808261308" sldId="391"/>
        </pc:sldMkLst>
      </pc:sldChg>
      <pc:sldChg chg="add del">
        <pc:chgData name="Damian Gordon" userId="796278f3-970d-4a3b-8137-dc597a054133" providerId="ADAL" clId="{6CCE4A92-1425-4C79-A871-6A63111EAA1F}" dt="2025-02-20T15:45:45.339" v="494" actId="47"/>
        <pc:sldMkLst>
          <pc:docMk/>
          <pc:sldMk cId="0" sldId="482"/>
        </pc:sldMkLst>
      </pc:sldChg>
      <pc:sldChg chg="add del">
        <pc:chgData name="Damian Gordon" userId="796278f3-970d-4a3b-8137-dc597a054133" providerId="ADAL" clId="{6CCE4A92-1425-4C79-A871-6A63111EAA1F}" dt="2025-02-20T15:45:45.339" v="494" actId="47"/>
        <pc:sldMkLst>
          <pc:docMk/>
          <pc:sldMk cId="0" sldId="484"/>
        </pc:sldMkLst>
      </pc:sldChg>
      <pc:sldChg chg="add del">
        <pc:chgData name="Damian Gordon" userId="796278f3-970d-4a3b-8137-dc597a054133" providerId="ADAL" clId="{6CCE4A92-1425-4C79-A871-6A63111EAA1F}" dt="2025-02-20T15:45:45.339" v="494" actId="47"/>
        <pc:sldMkLst>
          <pc:docMk/>
          <pc:sldMk cId="0" sldId="485"/>
        </pc:sldMkLst>
      </pc:sldChg>
      <pc:sldChg chg="add del">
        <pc:chgData name="Damian Gordon" userId="796278f3-970d-4a3b-8137-dc597a054133" providerId="ADAL" clId="{6CCE4A92-1425-4C79-A871-6A63111EAA1F}" dt="2025-02-20T15:45:45.339" v="494" actId="47"/>
        <pc:sldMkLst>
          <pc:docMk/>
          <pc:sldMk cId="0" sldId="486"/>
        </pc:sldMkLst>
      </pc:sldChg>
      <pc:sldChg chg="add">
        <pc:chgData name="Damian Gordon" userId="796278f3-970d-4a3b-8137-dc597a054133" providerId="ADAL" clId="{6CCE4A92-1425-4C79-A871-6A63111EAA1F}" dt="2025-02-20T12:58:04.806" v="319"/>
        <pc:sldMkLst>
          <pc:docMk/>
          <pc:sldMk cId="0" sldId="490"/>
        </pc:sldMkLst>
      </pc:sldChg>
      <pc:sldChg chg="add del">
        <pc:chgData name="Damian Gordon" userId="796278f3-970d-4a3b-8137-dc597a054133" providerId="ADAL" clId="{6CCE4A92-1425-4C79-A871-6A63111EAA1F}" dt="2025-02-20T15:45:45.339" v="494" actId="47"/>
        <pc:sldMkLst>
          <pc:docMk/>
          <pc:sldMk cId="0" sldId="491"/>
        </pc:sldMkLst>
      </pc:sldChg>
      <pc:sldChg chg="add del">
        <pc:chgData name="Damian Gordon" userId="796278f3-970d-4a3b-8137-dc597a054133" providerId="ADAL" clId="{6CCE4A92-1425-4C79-A871-6A63111EAA1F}" dt="2025-02-20T15:45:45.339" v="494" actId="47"/>
        <pc:sldMkLst>
          <pc:docMk/>
          <pc:sldMk cId="0" sldId="492"/>
        </pc:sldMkLst>
      </pc:sldChg>
      <pc:sldChg chg="add del">
        <pc:chgData name="Damian Gordon" userId="796278f3-970d-4a3b-8137-dc597a054133" providerId="ADAL" clId="{6CCE4A92-1425-4C79-A871-6A63111EAA1F}" dt="2025-02-20T15:45:45.339" v="494" actId="47"/>
        <pc:sldMkLst>
          <pc:docMk/>
          <pc:sldMk cId="0" sldId="493"/>
        </pc:sldMkLst>
      </pc:sldChg>
      <pc:sldChg chg="add del">
        <pc:chgData name="Damian Gordon" userId="796278f3-970d-4a3b-8137-dc597a054133" providerId="ADAL" clId="{6CCE4A92-1425-4C79-A871-6A63111EAA1F}" dt="2025-02-20T15:45:45.339" v="494" actId="47"/>
        <pc:sldMkLst>
          <pc:docMk/>
          <pc:sldMk cId="0" sldId="494"/>
        </pc:sldMkLst>
      </pc:sldChg>
      <pc:sldChg chg="add del">
        <pc:chgData name="Damian Gordon" userId="796278f3-970d-4a3b-8137-dc597a054133" providerId="ADAL" clId="{6CCE4A92-1425-4C79-A871-6A63111EAA1F}" dt="2025-02-20T15:45:45.339" v="494" actId="47"/>
        <pc:sldMkLst>
          <pc:docMk/>
          <pc:sldMk cId="0" sldId="495"/>
        </pc:sldMkLst>
      </pc:sldChg>
      <pc:sldChg chg="add del">
        <pc:chgData name="Damian Gordon" userId="796278f3-970d-4a3b-8137-dc597a054133" providerId="ADAL" clId="{6CCE4A92-1425-4C79-A871-6A63111EAA1F}" dt="2025-02-20T15:45:45.339" v="494" actId="47"/>
        <pc:sldMkLst>
          <pc:docMk/>
          <pc:sldMk cId="0" sldId="496"/>
        </pc:sldMkLst>
      </pc:sldChg>
      <pc:sldChg chg="add del">
        <pc:chgData name="Damian Gordon" userId="796278f3-970d-4a3b-8137-dc597a054133" providerId="ADAL" clId="{6CCE4A92-1425-4C79-A871-6A63111EAA1F}" dt="2025-02-20T15:45:45.339" v="494" actId="47"/>
        <pc:sldMkLst>
          <pc:docMk/>
          <pc:sldMk cId="0" sldId="497"/>
        </pc:sldMkLst>
      </pc:sldChg>
      <pc:sldChg chg="add del">
        <pc:chgData name="Damian Gordon" userId="796278f3-970d-4a3b-8137-dc597a054133" providerId="ADAL" clId="{6CCE4A92-1425-4C79-A871-6A63111EAA1F}" dt="2025-02-20T15:45:45.339" v="494" actId="47"/>
        <pc:sldMkLst>
          <pc:docMk/>
          <pc:sldMk cId="0" sldId="499"/>
        </pc:sldMkLst>
      </pc:sldChg>
      <pc:sldChg chg="add del">
        <pc:chgData name="Damian Gordon" userId="796278f3-970d-4a3b-8137-dc597a054133" providerId="ADAL" clId="{6CCE4A92-1425-4C79-A871-6A63111EAA1F}" dt="2025-02-20T15:45:45.339" v="494" actId="47"/>
        <pc:sldMkLst>
          <pc:docMk/>
          <pc:sldMk cId="0" sldId="500"/>
        </pc:sldMkLst>
      </pc:sldChg>
      <pc:sldChg chg="add">
        <pc:chgData name="Damian Gordon" userId="796278f3-970d-4a3b-8137-dc597a054133" providerId="ADAL" clId="{6CCE4A92-1425-4C79-A871-6A63111EAA1F}" dt="2025-02-20T12:58:04.806" v="319"/>
        <pc:sldMkLst>
          <pc:docMk/>
          <pc:sldMk cId="0" sldId="502"/>
        </pc:sldMkLst>
      </pc:sldChg>
      <pc:sldChg chg="add del">
        <pc:chgData name="Damian Gordon" userId="796278f3-970d-4a3b-8137-dc597a054133" providerId="ADAL" clId="{6CCE4A92-1425-4C79-A871-6A63111EAA1F}" dt="2025-02-20T15:45:45.339" v="494" actId="47"/>
        <pc:sldMkLst>
          <pc:docMk/>
          <pc:sldMk cId="0" sldId="503"/>
        </pc:sldMkLst>
      </pc:sldChg>
      <pc:sldChg chg="add del">
        <pc:chgData name="Damian Gordon" userId="796278f3-970d-4a3b-8137-dc597a054133" providerId="ADAL" clId="{6CCE4A92-1425-4C79-A871-6A63111EAA1F}" dt="2025-02-20T15:45:45.339" v="494" actId="47"/>
        <pc:sldMkLst>
          <pc:docMk/>
          <pc:sldMk cId="0" sldId="504"/>
        </pc:sldMkLst>
      </pc:sldChg>
      <pc:sldChg chg="addSp delSp modSp mod">
        <pc:chgData name="Damian Gordon" userId="796278f3-970d-4a3b-8137-dc597a054133" providerId="ADAL" clId="{6CCE4A92-1425-4C79-A871-6A63111EAA1F}" dt="2025-02-20T15:49:57.758" v="509" actId="403"/>
        <pc:sldMkLst>
          <pc:docMk/>
          <pc:sldMk cId="2643554280" sldId="759"/>
        </pc:sldMkLst>
      </pc:sldChg>
      <pc:sldChg chg="del">
        <pc:chgData name="Damian Gordon" userId="796278f3-970d-4a3b-8137-dc597a054133" providerId="ADAL" clId="{6CCE4A92-1425-4C79-A871-6A63111EAA1F}" dt="2025-02-20T23:38:37.439" v="2065" actId="47"/>
        <pc:sldMkLst>
          <pc:docMk/>
          <pc:sldMk cId="2763319627" sldId="760"/>
        </pc:sldMkLst>
      </pc:sldChg>
      <pc:sldChg chg="addSp delSp modSp mod ord">
        <pc:chgData name="Damian Gordon" userId="796278f3-970d-4a3b-8137-dc597a054133" providerId="ADAL" clId="{6CCE4A92-1425-4C79-A871-6A63111EAA1F}" dt="2025-02-20T22:09:44.405" v="1591" actId="20577"/>
        <pc:sldMkLst>
          <pc:docMk/>
          <pc:sldMk cId="1854702643" sldId="761"/>
        </pc:sldMkLst>
      </pc:sldChg>
      <pc:sldChg chg="del">
        <pc:chgData name="Damian Gordon" userId="796278f3-970d-4a3b-8137-dc597a054133" providerId="ADAL" clId="{6CCE4A92-1425-4C79-A871-6A63111EAA1F}" dt="2025-02-20T23:38:37.439" v="2065" actId="47"/>
        <pc:sldMkLst>
          <pc:docMk/>
          <pc:sldMk cId="805255204" sldId="762"/>
        </pc:sldMkLst>
      </pc:sldChg>
      <pc:sldChg chg="del">
        <pc:chgData name="Damian Gordon" userId="796278f3-970d-4a3b-8137-dc597a054133" providerId="ADAL" clId="{6CCE4A92-1425-4C79-A871-6A63111EAA1F}" dt="2025-02-20T23:38:37.439" v="2065" actId="47"/>
        <pc:sldMkLst>
          <pc:docMk/>
          <pc:sldMk cId="20019602" sldId="764"/>
        </pc:sldMkLst>
      </pc:sldChg>
      <pc:sldChg chg="del">
        <pc:chgData name="Damian Gordon" userId="796278f3-970d-4a3b-8137-dc597a054133" providerId="ADAL" clId="{6CCE4A92-1425-4C79-A871-6A63111EAA1F}" dt="2025-02-20T23:38:37.439" v="2065" actId="47"/>
        <pc:sldMkLst>
          <pc:docMk/>
          <pc:sldMk cId="1200048685" sldId="765"/>
        </pc:sldMkLst>
      </pc:sldChg>
      <pc:sldChg chg="del">
        <pc:chgData name="Damian Gordon" userId="796278f3-970d-4a3b-8137-dc597a054133" providerId="ADAL" clId="{6CCE4A92-1425-4C79-A871-6A63111EAA1F}" dt="2025-02-20T23:38:37.439" v="2065" actId="47"/>
        <pc:sldMkLst>
          <pc:docMk/>
          <pc:sldMk cId="1430998324" sldId="766"/>
        </pc:sldMkLst>
      </pc:sldChg>
      <pc:sldChg chg="del">
        <pc:chgData name="Damian Gordon" userId="796278f3-970d-4a3b-8137-dc597a054133" providerId="ADAL" clId="{6CCE4A92-1425-4C79-A871-6A63111EAA1F}" dt="2025-02-20T23:38:37.439" v="2065" actId="47"/>
        <pc:sldMkLst>
          <pc:docMk/>
          <pc:sldMk cId="1632879836" sldId="768"/>
        </pc:sldMkLst>
      </pc:sldChg>
      <pc:sldChg chg="del">
        <pc:chgData name="Damian Gordon" userId="796278f3-970d-4a3b-8137-dc597a054133" providerId="ADAL" clId="{6CCE4A92-1425-4C79-A871-6A63111EAA1F}" dt="2025-02-20T23:38:37.439" v="2065" actId="47"/>
        <pc:sldMkLst>
          <pc:docMk/>
          <pc:sldMk cId="1297215937" sldId="769"/>
        </pc:sldMkLst>
      </pc:sldChg>
      <pc:sldChg chg="del">
        <pc:chgData name="Damian Gordon" userId="796278f3-970d-4a3b-8137-dc597a054133" providerId="ADAL" clId="{6CCE4A92-1425-4C79-A871-6A63111EAA1F}" dt="2025-02-20T23:38:37.439" v="2065" actId="47"/>
        <pc:sldMkLst>
          <pc:docMk/>
          <pc:sldMk cId="3646861843" sldId="770"/>
        </pc:sldMkLst>
      </pc:sldChg>
      <pc:sldChg chg="del">
        <pc:chgData name="Damian Gordon" userId="796278f3-970d-4a3b-8137-dc597a054133" providerId="ADAL" clId="{6CCE4A92-1425-4C79-A871-6A63111EAA1F}" dt="2025-02-20T23:38:37.439" v="2065" actId="47"/>
        <pc:sldMkLst>
          <pc:docMk/>
          <pc:sldMk cId="382703640" sldId="771"/>
        </pc:sldMkLst>
      </pc:sldChg>
      <pc:sldChg chg="del">
        <pc:chgData name="Damian Gordon" userId="796278f3-970d-4a3b-8137-dc597a054133" providerId="ADAL" clId="{6CCE4A92-1425-4C79-A871-6A63111EAA1F}" dt="2025-02-20T23:38:37.439" v="2065" actId="47"/>
        <pc:sldMkLst>
          <pc:docMk/>
          <pc:sldMk cId="1521273238" sldId="772"/>
        </pc:sldMkLst>
      </pc:sldChg>
      <pc:sldChg chg="del">
        <pc:chgData name="Damian Gordon" userId="796278f3-970d-4a3b-8137-dc597a054133" providerId="ADAL" clId="{6CCE4A92-1425-4C79-A871-6A63111EAA1F}" dt="2025-02-20T23:38:37.439" v="2065" actId="47"/>
        <pc:sldMkLst>
          <pc:docMk/>
          <pc:sldMk cId="2066693633" sldId="773"/>
        </pc:sldMkLst>
      </pc:sldChg>
      <pc:sldChg chg="del">
        <pc:chgData name="Damian Gordon" userId="796278f3-970d-4a3b-8137-dc597a054133" providerId="ADAL" clId="{6CCE4A92-1425-4C79-A871-6A63111EAA1F}" dt="2025-02-20T23:38:37.439" v="2065" actId="47"/>
        <pc:sldMkLst>
          <pc:docMk/>
          <pc:sldMk cId="366492619" sldId="774"/>
        </pc:sldMkLst>
      </pc:sldChg>
      <pc:sldChg chg="del">
        <pc:chgData name="Damian Gordon" userId="796278f3-970d-4a3b-8137-dc597a054133" providerId="ADAL" clId="{6CCE4A92-1425-4C79-A871-6A63111EAA1F}" dt="2025-02-20T23:38:37.439" v="2065" actId="47"/>
        <pc:sldMkLst>
          <pc:docMk/>
          <pc:sldMk cId="3443675200" sldId="775"/>
        </pc:sldMkLst>
      </pc:sldChg>
      <pc:sldChg chg="del">
        <pc:chgData name="Damian Gordon" userId="796278f3-970d-4a3b-8137-dc597a054133" providerId="ADAL" clId="{6CCE4A92-1425-4C79-A871-6A63111EAA1F}" dt="2025-02-20T23:38:37.439" v="2065" actId="47"/>
        <pc:sldMkLst>
          <pc:docMk/>
          <pc:sldMk cId="2738204639" sldId="776"/>
        </pc:sldMkLst>
      </pc:sldChg>
      <pc:sldChg chg="del">
        <pc:chgData name="Damian Gordon" userId="796278f3-970d-4a3b-8137-dc597a054133" providerId="ADAL" clId="{6CCE4A92-1425-4C79-A871-6A63111EAA1F}" dt="2025-02-20T23:38:37.439" v="2065" actId="47"/>
        <pc:sldMkLst>
          <pc:docMk/>
          <pc:sldMk cId="403413178" sldId="777"/>
        </pc:sldMkLst>
      </pc:sldChg>
      <pc:sldChg chg="del">
        <pc:chgData name="Damian Gordon" userId="796278f3-970d-4a3b-8137-dc597a054133" providerId="ADAL" clId="{6CCE4A92-1425-4C79-A871-6A63111EAA1F}" dt="2025-02-20T23:38:37.439" v="2065" actId="47"/>
        <pc:sldMkLst>
          <pc:docMk/>
          <pc:sldMk cId="293012773" sldId="778"/>
        </pc:sldMkLst>
      </pc:sldChg>
      <pc:sldChg chg="del">
        <pc:chgData name="Damian Gordon" userId="796278f3-970d-4a3b-8137-dc597a054133" providerId="ADAL" clId="{6CCE4A92-1425-4C79-A871-6A63111EAA1F}" dt="2025-02-20T23:38:37.439" v="2065" actId="47"/>
        <pc:sldMkLst>
          <pc:docMk/>
          <pc:sldMk cId="1196760950" sldId="779"/>
        </pc:sldMkLst>
      </pc:sldChg>
      <pc:sldChg chg="addSp delSp modSp mod setBg">
        <pc:chgData name="Damian Gordon" userId="796278f3-970d-4a3b-8137-dc597a054133" providerId="ADAL" clId="{6CCE4A92-1425-4C79-A871-6A63111EAA1F}" dt="2025-02-20T15:46:34.668" v="502" actId="403"/>
        <pc:sldMkLst>
          <pc:docMk/>
          <pc:sldMk cId="2352174187" sldId="780"/>
        </pc:sldMkLst>
      </pc:sldChg>
      <pc:sldChg chg="del">
        <pc:chgData name="Damian Gordon" userId="796278f3-970d-4a3b-8137-dc597a054133" providerId="ADAL" clId="{6CCE4A92-1425-4C79-A871-6A63111EAA1F}" dt="2025-02-20T23:38:37.439" v="2065" actId="47"/>
        <pc:sldMkLst>
          <pc:docMk/>
          <pc:sldMk cId="3012014138" sldId="781"/>
        </pc:sldMkLst>
      </pc:sldChg>
      <pc:sldChg chg="del">
        <pc:chgData name="Damian Gordon" userId="796278f3-970d-4a3b-8137-dc597a054133" providerId="ADAL" clId="{6CCE4A92-1425-4C79-A871-6A63111EAA1F}" dt="2025-02-20T23:38:37.439" v="2065" actId="47"/>
        <pc:sldMkLst>
          <pc:docMk/>
          <pc:sldMk cId="2347686841" sldId="782"/>
        </pc:sldMkLst>
      </pc:sldChg>
      <pc:sldChg chg="del">
        <pc:chgData name="Damian Gordon" userId="796278f3-970d-4a3b-8137-dc597a054133" providerId="ADAL" clId="{6CCE4A92-1425-4C79-A871-6A63111EAA1F}" dt="2025-02-20T23:38:37.439" v="2065" actId="47"/>
        <pc:sldMkLst>
          <pc:docMk/>
          <pc:sldMk cId="3004427231" sldId="783"/>
        </pc:sldMkLst>
      </pc:sldChg>
      <pc:sldChg chg="del">
        <pc:chgData name="Damian Gordon" userId="796278f3-970d-4a3b-8137-dc597a054133" providerId="ADAL" clId="{6CCE4A92-1425-4C79-A871-6A63111EAA1F}" dt="2025-02-20T23:38:37.439" v="2065" actId="47"/>
        <pc:sldMkLst>
          <pc:docMk/>
          <pc:sldMk cId="2675863467" sldId="784"/>
        </pc:sldMkLst>
      </pc:sldChg>
      <pc:sldChg chg="del">
        <pc:chgData name="Damian Gordon" userId="796278f3-970d-4a3b-8137-dc597a054133" providerId="ADAL" clId="{6CCE4A92-1425-4C79-A871-6A63111EAA1F}" dt="2025-02-20T23:38:37.439" v="2065" actId="47"/>
        <pc:sldMkLst>
          <pc:docMk/>
          <pc:sldMk cId="1948380531" sldId="785"/>
        </pc:sldMkLst>
      </pc:sldChg>
      <pc:sldChg chg="del">
        <pc:chgData name="Damian Gordon" userId="796278f3-970d-4a3b-8137-dc597a054133" providerId="ADAL" clId="{6CCE4A92-1425-4C79-A871-6A63111EAA1F}" dt="2025-02-20T23:38:37.439" v="2065" actId="47"/>
        <pc:sldMkLst>
          <pc:docMk/>
          <pc:sldMk cId="2625053115" sldId="786"/>
        </pc:sldMkLst>
      </pc:sldChg>
      <pc:sldChg chg="del">
        <pc:chgData name="Damian Gordon" userId="796278f3-970d-4a3b-8137-dc597a054133" providerId="ADAL" clId="{6CCE4A92-1425-4C79-A871-6A63111EAA1F}" dt="2025-02-20T23:38:37.439" v="2065" actId="47"/>
        <pc:sldMkLst>
          <pc:docMk/>
          <pc:sldMk cId="2539994942" sldId="787"/>
        </pc:sldMkLst>
      </pc:sldChg>
      <pc:sldChg chg="del">
        <pc:chgData name="Damian Gordon" userId="796278f3-970d-4a3b-8137-dc597a054133" providerId="ADAL" clId="{6CCE4A92-1425-4C79-A871-6A63111EAA1F}" dt="2025-02-20T23:38:37.439" v="2065" actId="47"/>
        <pc:sldMkLst>
          <pc:docMk/>
          <pc:sldMk cId="1329249865" sldId="788"/>
        </pc:sldMkLst>
      </pc:sldChg>
      <pc:sldChg chg="del">
        <pc:chgData name="Damian Gordon" userId="796278f3-970d-4a3b-8137-dc597a054133" providerId="ADAL" clId="{6CCE4A92-1425-4C79-A871-6A63111EAA1F}" dt="2025-02-20T23:38:37.439" v="2065" actId="47"/>
        <pc:sldMkLst>
          <pc:docMk/>
          <pc:sldMk cId="3568119990" sldId="789"/>
        </pc:sldMkLst>
      </pc:sldChg>
      <pc:sldChg chg="del">
        <pc:chgData name="Damian Gordon" userId="796278f3-970d-4a3b-8137-dc597a054133" providerId="ADAL" clId="{6CCE4A92-1425-4C79-A871-6A63111EAA1F}" dt="2025-02-20T23:38:37.439" v="2065" actId="47"/>
        <pc:sldMkLst>
          <pc:docMk/>
          <pc:sldMk cId="2487440206" sldId="790"/>
        </pc:sldMkLst>
      </pc:sldChg>
      <pc:sldChg chg="del">
        <pc:chgData name="Damian Gordon" userId="796278f3-970d-4a3b-8137-dc597a054133" providerId="ADAL" clId="{6CCE4A92-1425-4C79-A871-6A63111EAA1F}" dt="2025-02-20T23:38:37.439" v="2065" actId="47"/>
        <pc:sldMkLst>
          <pc:docMk/>
          <pc:sldMk cId="556087311" sldId="791"/>
        </pc:sldMkLst>
      </pc:sldChg>
      <pc:sldChg chg="del">
        <pc:chgData name="Damian Gordon" userId="796278f3-970d-4a3b-8137-dc597a054133" providerId="ADAL" clId="{6CCE4A92-1425-4C79-A871-6A63111EAA1F}" dt="2025-02-20T23:38:37.439" v="2065" actId="47"/>
        <pc:sldMkLst>
          <pc:docMk/>
          <pc:sldMk cId="1155638921" sldId="792"/>
        </pc:sldMkLst>
      </pc:sldChg>
      <pc:sldChg chg="del">
        <pc:chgData name="Damian Gordon" userId="796278f3-970d-4a3b-8137-dc597a054133" providerId="ADAL" clId="{6CCE4A92-1425-4C79-A871-6A63111EAA1F}" dt="2025-02-20T23:38:37.439" v="2065" actId="47"/>
        <pc:sldMkLst>
          <pc:docMk/>
          <pc:sldMk cId="344089410" sldId="793"/>
        </pc:sldMkLst>
      </pc:sldChg>
      <pc:sldChg chg="del">
        <pc:chgData name="Damian Gordon" userId="796278f3-970d-4a3b-8137-dc597a054133" providerId="ADAL" clId="{6CCE4A92-1425-4C79-A871-6A63111EAA1F}" dt="2025-02-20T23:38:37.439" v="2065" actId="47"/>
        <pc:sldMkLst>
          <pc:docMk/>
          <pc:sldMk cId="231224713" sldId="794"/>
        </pc:sldMkLst>
      </pc:sldChg>
      <pc:sldChg chg="del">
        <pc:chgData name="Damian Gordon" userId="796278f3-970d-4a3b-8137-dc597a054133" providerId="ADAL" clId="{6CCE4A92-1425-4C79-A871-6A63111EAA1F}" dt="2025-02-20T23:38:37.439" v="2065" actId="47"/>
        <pc:sldMkLst>
          <pc:docMk/>
          <pc:sldMk cId="2752975132" sldId="795"/>
        </pc:sldMkLst>
      </pc:sldChg>
      <pc:sldChg chg="del">
        <pc:chgData name="Damian Gordon" userId="796278f3-970d-4a3b-8137-dc597a054133" providerId="ADAL" clId="{6CCE4A92-1425-4C79-A871-6A63111EAA1F}" dt="2025-02-20T23:38:37.439" v="2065" actId="47"/>
        <pc:sldMkLst>
          <pc:docMk/>
          <pc:sldMk cId="2785045463" sldId="796"/>
        </pc:sldMkLst>
      </pc:sldChg>
      <pc:sldChg chg="del">
        <pc:chgData name="Damian Gordon" userId="796278f3-970d-4a3b-8137-dc597a054133" providerId="ADAL" clId="{6CCE4A92-1425-4C79-A871-6A63111EAA1F}" dt="2025-02-20T23:38:37.439" v="2065" actId="47"/>
        <pc:sldMkLst>
          <pc:docMk/>
          <pc:sldMk cId="974238216" sldId="797"/>
        </pc:sldMkLst>
      </pc:sldChg>
      <pc:sldChg chg="del">
        <pc:chgData name="Damian Gordon" userId="796278f3-970d-4a3b-8137-dc597a054133" providerId="ADAL" clId="{6CCE4A92-1425-4C79-A871-6A63111EAA1F}" dt="2025-02-20T23:38:37.439" v="2065" actId="47"/>
        <pc:sldMkLst>
          <pc:docMk/>
          <pc:sldMk cId="1590361451" sldId="798"/>
        </pc:sldMkLst>
      </pc:sldChg>
      <pc:sldChg chg="del">
        <pc:chgData name="Damian Gordon" userId="796278f3-970d-4a3b-8137-dc597a054133" providerId="ADAL" clId="{6CCE4A92-1425-4C79-A871-6A63111EAA1F}" dt="2025-02-20T23:38:37.439" v="2065" actId="47"/>
        <pc:sldMkLst>
          <pc:docMk/>
          <pc:sldMk cId="3301536886" sldId="799"/>
        </pc:sldMkLst>
      </pc:sldChg>
      <pc:sldChg chg="modSp add mod">
        <pc:chgData name="Damian Gordon" userId="796278f3-970d-4a3b-8137-dc597a054133" providerId="ADAL" clId="{6CCE4A92-1425-4C79-A871-6A63111EAA1F}" dt="2025-02-20T20:18:38.728" v="1014" actId="20577"/>
        <pc:sldMkLst>
          <pc:docMk/>
          <pc:sldMk cId="0" sldId="800"/>
        </pc:sldMkLst>
      </pc:sldChg>
      <pc:sldChg chg="modSp add mod">
        <pc:chgData name="Damian Gordon" userId="796278f3-970d-4a3b-8137-dc597a054133" providerId="ADAL" clId="{6CCE4A92-1425-4C79-A871-6A63111EAA1F}" dt="2025-02-20T20:18:45.417" v="1019" actId="5793"/>
        <pc:sldMkLst>
          <pc:docMk/>
          <pc:sldMk cId="0" sldId="801"/>
        </pc:sldMkLst>
      </pc:sldChg>
      <pc:sldChg chg="modSp add mod">
        <pc:chgData name="Damian Gordon" userId="796278f3-970d-4a3b-8137-dc597a054133" providerId="ADAL" clId="{6CCE4A92-1425-4C79-A871-6A63111EAA1F}" dt="2025-02-20T20:19:02.180" v="1044" actId="20577"/>
        <pc:sldMkLst>
          <pc:docMk/>
          <pc:sldMk cId="0" sldId="802"/>
        </pc:sldMkLst>
      </pc:sldChg>
      <pc:sldChg chg="modSp add mod">
        <pc:chgData name="Damian Gordon" userId="796278f3-970d-4a3b-8137-dc597a054133" providerId="ADAL" clId="{6CCE4A92-1425-4C79-A871-6A63111EAA1F}" dt="2025-02-20T20:19:20.481" v="1073" actId="20577"/>
        <pc:sldMkLst>
          <pc:docMk/>
          <pc:sldMk cId="0" sldId="803"/>
        </pc:sldMkLst>
      </pc:sldChg>
      <pc:sldChg chg="add">
        <pc:chgData name="Damian Gordon" userId="796278f3-970d-4a3b-8137-dc597a054133" providerId="ADAL" clId="{6CCE4A92-1425-4C79-A871-6A63111EAA1F}" dt="2025-02-20T12:58:04.806" v="319"/>
        <pc:sldMkLst>
          <pc:docMk/>
          <pc:sldMk cId="0" sldId="804"/>
        </pc:sldMkLst>
      </pc:sldChg>
      <pc:sldChg chg="add del">
        <pc:chgData name="Damian Gordon" userId="796278f3-970d-4a3b-8137-dc597a054133" providerId="ADAL" clId="{6CCE4A92-1425-4C79-A871-6A63111EAA1F}" dt="2025-02-20T23:38:37.439" v="2065" actId="47"/>
        <pc:sldMkLst>
          <pc:docMk/>
          <pc:sldMk cId="1907797331" sldId="805"/>
        </pc:sldMkLst>
      </pc:sldChg>
      <pc:sldChg chg="add ord">
        <pc:chgData name="Damian Gordon" userId="796278f3-970d-4a3b-8137-dc597a054133" providerId="ADAL" clId="{6CCE4A92-1425-4C79-A871-6A63111EAA1F}" dt="2025-02-20T13:00:14.782" v="340"/>
        <pc:sldMkLst>
          <pc:docMk/>
          <pc:sldMk cId="312671590" sldId="806"/>
        </pc:sldMkLst>
      </pc:sldChg>
      <pc:sldChg chg="modSp add mod">
        <pc:chgData name="Damian Gordon" userId="796278f3-970d-4a3b-8137-dc597a054133" providerId="ADAL" clId="{6CCE4A92-1425-4C79-A871-6A63111EAA1F}" dt="2025-02-20T13:00:50.190" v="351" actId="20577"/>
        <pc:sldMkLst>
          <pc:docMk/>
          <pc:sldMk cId="2633064461" sldId="807"/>
        </pc:sldMkLst>
      </pc:sldChg>
      <pc:sldChg chg="addSp delSp modSp new mod ord">
        <pc:chgData name="Damian Gordon" userId="796278f3-970d-4a3b-8137-dc597a054133" providerId="ADAL" clId="{6CCE4A92-1425-4C79-A871-6A63111EAA1F}" dt="2025-02-20T21:15:19.417" v="1264" actId="14100"/>
        <pc:sldMkLst>
          <pc:docMk/>
          <pc:sldMk cId="727931165" sldId="808"/>
        </pc:sldMkLst>
      </pc:sldChg>
      <pc:sldChg chg="modSp add mod">
        <pc:chgData name="Damian Gordon" userId="796278f3-970d-4a3b-8137-dc597a054133" providerId="ADAL" clId="{6CCE4A92-1425-4C79-A871-6A63111EAA1F}" dt="2025-02-20T13:21:43.148" v="390" actId="20577"/>
        <pc:sldMkLst>
          <pc:docMk/>
          <pc:sldMk cId="4121602817" sldId="809"/>
        </pc:sldMkLst>
      </pc:sldChg>
      <pc:sldChg chg="modSp add mod">
        <pc:chgData name="Damian Gordon" userId="796278f3-970d-4a3b-8137-dc597a054133" providerId="ADAL" clId="{6CCE4A92-1425-4C79-A871-6A63111EAA1F}" dt="2025-02-20T13:22:39.523" v="401"/>
        <pc:sldMkLst>
          <pc:docMk/>
          <pc:sldMk cId="273884291" sldId="810"/>
        </pc:sldMkLst>
      </pc:sldChg>
      <pc:sldChg chg="modSp add mod">
        <pc:chgData name="Damian Gordon" userId="796278f3-970d-4a3b-8137-dc597a054133" providerId="ADAL" clId="{6CCE4A92-1425-4C79-A871-6A63111EAA1F}" dt="2025-02-20T13:28:58.685" v="467" actId="21"/>
        <pc:sldMkLst>
          <pc:docMk/>
          <pc:sldMk cId="1150466975" sldId="811"/>
        </pc:sldMkLst>
      </pc:sldChg>
      <pc:sldChg chg="addSp modSp add mod">
        <pc:chgData name="Damian Gordon" userId="796278f3-970d-4a3b-8137-dc597a054133" providerId="ADAL" clId="{6CCE4A92-1425-4C79-A871-6A63111EAA1F}" dt="2025-02-20T21:46:08.670" v="1314" actId="1076"/>
        <pc:sldMkLst>
          <pc:docMk/>
          <pc:sldMk cId="2693268615" sldId="812"/>
        </pc:sldMkLst>
      </pc:sldChg>
      <pc:sldChg chg="addSp modSp add mod">
        <pc:chgData name="Damian Gordon" userId="796278f3-970d-4a3b-8137-dc597a054133" providerId="ADAL" clId="{6CCE4A92-1425-4C79-A871-6A63111EAA1F}" dt="2025-02-20T21:49:31.519" v="1326" actId="1076"/>
        <pc:sldMkLst>
          <pc:docMk/>
          <pc:sldMk cId="169689337" sldId="813"/>
        </pc:sldMkLst>
      </pc:sldChg>
      <pc:sldChg chg="modSp add mod">
        <pc:chgData name="Damian Gordon" userId="796278f3-970d-4a3b-8137-dc597a054133" providerId="ADAL" clId="{6CCE4A92-1425-4C79-A871-6A63111EAA1F}" dt="2025-02-20T21:49:52.525" v="1327" actId="20577"/>
        <pc:sldMkLst>
          <pc:docMk/>
          <pc:sldMk cId="354461311" sldId="814"/>
        </pc:sldMkLst>
      </pc:sldChg>
      <pc:sldChg chg="modSp add mod">
        <pc:chgData name="Damian Gordon" userId="796278f3-970d-4a3b-8137-dc597a054133" providerId="ADAL" clId="{6CCE4A92-1425-4C79-A871-6A63111EAA1F}" dt="2025-02-20T13:29:31.441" v="480"/>
        <pc:sldMkLst>
          <pc:docMk/>
          <pc:sldMk cId="2541699720" sldId="815"/>
        </pc:sldMkLst>
      </pc:sldChg>
      <pc:sldChg chg="modSp add mod">
        <pc:chgData name="Damian Gordon" userId="796278f3-970d-4a3b-8137-dc597a054133" providerId="ADAL" clId="{6CCE4A92-1425-4C79-A871-6A63111EAA1F}" dt="2025-02-20T21:53:52.230" v="1345" actId="20577"/>
        <pc:sldMkLst>
          <pc:docMk/>
          <pc:sldMk cId="2956025344" sldId="816"/>
        </pc:sldMkLst>
      </pc:sldChg>
      <pc:sldChg chg="addSp modSp add mod">
        <pc:chgData name="Damian Gordon" userId="796278f3-970d-4a3b-8137-dc597a054133" providerId="ADAL" clId="{6CCE4A92-1425-4C79-A871-6A63111EAA1F}" dt="2025-02-20T21:55:19.654" v="1356" actId="1076"/>
        <pc:sldMkLst>
          <pc:docMk/>
          <pc:sldMk cId="3887436399" sldId="817"/>
        </pc:sldMkLst>
      </pc:sldChg>
      <pc:sldChg chg="modSp new mod">
        <pc:chgData name="Damian Gordon" userId="796278f3-970d-4a3b-8137-dc597a054133" providerId="ADAL" clId="{6CCE4A92-1425-4C79-A871-6A63111EAA1F}" dt="2025-02-20T20:18:16.338" v="999" actId="20577"/>
        <pc:sldMkLst>
          <pc:docMk/>
          <pc:sldMk cId="3759176806" sldId="818"/>
        </pc:sldMkLst>
      </pc:sldChg>
      <pc:sldChg chg="addSp delSp modSp new mod setBg">
        <pc:chgData name="Damian Gordon" userId="796278f3-970d-4a3b-8137-dc597a054133" providerId="ADAL" clId="{6CCE4A92-1425-4C79-A871-6A63111EAA1F}" dt="2025-02-20T15:56:44.512" v="654" actId="1076"/>
        <pc:sldMkLst>
          <pc:docMk/>
          <pc:sldMk cId="1759339254" sldId="819"/>
        </pc:sldMkLst>
      </pc:sldChg>
      <pc:sldChg chg="addSp modSp new">
        <pc:chgData name="Damian Gordon" userId="796278f3-970d-4a3b-8137-dc597a054133" providerId="ADAL" clId="{6CCE4A92-1425-4C79-A871-6A63111EAA1F}" dt="2025-02-20T15:59:27.715" v="661" actId="14100"/>
        <pc:sldMkLst>
          <pc:docMk/>
          <pc:sldMk cId="4290778671" sldId="820"/>
        </pc:sldMkLst>
      </pc:sldChg>
      <pc:sldChg chg="addSp modSp add mod">
        <pc:chgData name="Damian Gordon" userId="796278f3-970d-4a3b-8137-dc597a054133" providerId="ADAL" clId="{6CCE4A92-1425-4C79-A871-6A63111EAA1F}" dt="2025-02-20T21:15:35.035" v="1280" actId="1036"/>
        <pc:sldMkLst>
          <pc:docMk/>
          <pc:sldMk cId="4114175449" sldId="821"/>
        </pc:sldMkLst>
      </pc:sldChg>
      <pc:sldChg chg="addSp delSp modSp add mod">
        <pc:chgData name="Damian Gordon" userId="796278f3-970d-4a3b-8137-dc597a054133" providerId="ADAL" clId="{6CCE4A92-1425-4C79-A871-6A63111EAA1F}" dt="2025-02-20T16:04:41.456" v="719" actId="1076"/>
        <pc:sldMkLst>
          <pc:docMk/>
          <pc:sldMk cId="534901776" sldId="822"/>
        </pc:sldMkLst>
      </pc:sldChg>
      <pc:sldChg chg="addSp delSp modSp add mod">
        <pc:chgData name="Damian Gordon" userId="796278f3-970d-4a3b-8137-dc597a054133" providerId="ADAL" clId="{6CCE4A92-1425-4C79-A871-6A63111EAA1F}" dt="2025-02-20T16:07:31.616" v="725" actId="1076"/>
        <pc:sldMkLst>
          <pc:docMk/>
          <pc:sldMk cId="2500320996" sldId="823"/>
        </pc:sldMkLst>
      </pc:sldChg>
      <pc:sldChg chg="addSp modSp add mod">
        <pc:chgData name="Damian Gordon" userId="796278f3-970d-4a3b-8137-dc597a054133" providerId="ADAL" clId="{6CCE4A92-1425-4C79-A871-6A63111EAA1F}" dt="2025-02-20T16:11:14.576" v="767" actId="20577"/>
        <pc:sldMkLst>
          <pc:docMk/>
          <pc:sldMk cId="3465403023" sldId="824"/>
        </pc:sldMkLst>
      </pc:sldChg>
      <pc:sldChg chg="modSp add mod">
        <pc:chgData name="Damian Gordon" userId="796278f3-970d-4a3b-8137-dc597a054133" providerId="ADAL" clId="{6CCE4A92-1425-4C79-A871-6A63111EAA1F}" dt="2025-02-20T16:12:17.179" v="815" actId="20577"/>
        <pc:sldMkLst>
          <pc:docMk/>
          <pc:sldMk cId="2430163797" sldId="825"/>
        </pc:sldMkLst>
      </pc:sldChg>
      <pc:sldChg chg="modSp add mod">
        <pc:chgData name="Damian Gordon" userId="796278f3-970d-4a3b-8137-dc597a054133" providerId="ADAL" clId="{6CCE4A92-1425-4C79-A871-6A63111EAA1F}" dt="2025-02-20T16:13:04.211" v="823" actId="404"/>
        <pc:sldMkLst>
          <pc:docMk/>
          <pc:sldMk cId="1201527122" sldId="826"/>
        </pc:sldMkLst>
      </pc:sldChg>
      <pc:sldChg chg="addSp modSp new mod">
        <pc:chgData name="Damian Gordon" userId="796278f3-970d-4a3b-8137-dc597a054133" providerId="ADAL" clId="{6CCE4A92-1425-4C79-A871-6A63111EAA1F}" dt="2025-02-20T16:14:04.363" v="852" actId="20577"/>
        <pc:sldMkLst>
          <pc:docMk/>
          <pc:sldMk cId="3346156494" sldId="827"/>
        </pc:sldMkLst>
      </pc:sldChg>
      <pc:sldChg chg="add del">
        <pc:chgData name="Damian Gordon" userId="796278f3-970d-4a3b-8137-dc597a054133" providerId="ADAL" clId="{6CCE4A92-1425-4C79-A871-6A63111EAA1F}" dt="2025-02-20T18:24:00.565" v="870" actId="47"/>
        <pc:sldMkLst>
          <pc:docMk/>
          <pc:sldMk cId="488162038" sldId="828"/>
        </pc:sldMkLst>
      </pc:sldChg>
      <pc:sldChg chg="addSp modSp new mod ord setBg">
        <pc:chgData name="Damian Gordon" userId="796278f3-970d-4a3b-8137-dc597a054133" providerId="ADAL" clId="{6CCE4A92-1425-4C79-A871-6A63111EAA1F}" dt="2025-02-20T21:07:48.085" v="1243" actId="26606"/>
        <pc:sldMkLst>
          <pc:docMk/>
          <pc:sldMk cId="3252526666" sldId="829"/>
        </pc:sldMkLst>
      </pc:sldChg>
      <pc:sldChg chg="addSp delSp modSp new mod setBg">
        <pc:chgData name="Damian Gordon" userId="796278f3-970d-4a3b-8137-dc597a054133" providerId="ADAL" clId="{6CCE4A92-1425-4C79-A871-6A63111EAA1F}" dt="2025-02-20T21:15:01.671" v="1263" actId="14100"/>
        <pc:sldMkLst>
          <pc:docMk/>
          <pc:sldMk cId="235734406" sldId="830"/>
        </pc:sldMkLst>
      </pc:sldChg>
      <pc:sldChg chg="modSp new mod">
        <pc:chgData name="Damian Gordon" userId="796278f3-970d-4a3b-8137-dc597a054133" providerId="ADAL" clId="{6CCE4A92-1425-4C79-A871-6A63111EAA1F}" dt="2025-02-20T20:22:13.871" v="1238" actId="20577"/>
        <pc:sldMkLst>
          <pc:docMk/>
          <pc:sldMk cId="1521996935" sldId="831"/>
        </pc:sldMkLst>
      </pc:sldChg>
      <pc:sldChg chg="addSp modSp add mod">
        <pc:chgData name="Damian Gordon" userId="796278f3-970d-4a3b-8137-dc597a054133" providerId="ADAL" clId="{6CCE4A92-1425-4C79-A871-6A63111EAA1F}" dt="2025-02-20T21:47:19.576" v="1323" actId="1076"/>
        <pc:sldMkLst>
          <pc:docMk/>
          <pc:sldMk cId="224230650" sldId="832"/>
        </pc:sldMkLst>
      </pc:sldChg>
      <pc:sldChg chg="addSp delSp modSp new mod setBg">
        <pc:chgData name="Damian Gordon" userId="796278f3-970d-4a3b-8137-dc597a054133" providerId="ADAL" clId="{6CCE4A92-1425-4C79-A871-6A63111EAA1F}" dt="2025-02-20T21:54:12.868" v="1350" actId="26606"/>
        <pc:sldMkLst>
          <pc:docMk/>
          <pc:sldMk cId="904677347" sldId="833"/>
        </pc:sldMkLst>
      </pc:sldChg>
      <pc:sldChg chg="addSp delSp modSp new mod setBg setClrOvrMap">
        <pc:chgData name="Damian Gordon" userId="796278f3-970d-4a3b-8137-dc597a054133" providerId="ADAL" clId="{6CCE4A92-1425-4C79-A871-6A63111EAA1F}" dt="2025-02-20T21:56:09.937" v="1375" actId="26606"/>
        <pc:sldMkLst>
          <pc:docMk/>
          <pc:sldMk cId="1055859125" sldId="834"/>
        </pc:sldMkLst>
      </pc:sldChg>
      <pc:sldChg chg="modSp new del mod">
        <pc:chgData name="Damian Gordon" userId="796278f3-970d-4a3b-8137-dc597a054133" providerId="ADAL" clId="{6CCE4A92-1425-4C79-A871-6A63111EAA1F}" dt="2025-02-20T22:10:16.103" v="1592" actId="47"/>
        <pc:sldMkLst>
          <pc:docMk/>
          <pc:sldMk cId="3491048585" sldId="835"/>
        </pc:sldMkLst>
      </pc:sldChg>
      <pc:sldChg chg="delSp add del setBg delDesignElem">
        <pc:chgData name="Damian Gordon" userId="796278f3-970d-4a3b-8137-dc597a054133" providerId="ADAL" clId="{6CCE4A92-1425-4C79-A871-6A63111EAA1F}" dt="2025-02-20T23:38:37.439" v="2065" actId="47"/>
        <pc:sldMkLst>
          <pc:docMk/>
          <pc:sldMk cId="2482411556" sldId="836"/>
        </pc:sldMkLst>
      </pc:sldChg>
      <pc:sldChg chg="delSp modSp add mod setBg delDesignElem">
        <pc:chgData name="Damian Gordon" userId="796278f3-970d-4a3b-8137-dc597a054133" providerId="ADAL" clId="{6CCE4A92-1425-4C79-A871-6A63111EAA1F}" dt="2025-02-20T22:09:25.495" v="1585" actId="20577"/>
        <pc:sldMkLst>
          <pc:docMk/>
          <pc:sldMk cId="2132006865" sldId="837"/>
        </pc:sldMkLst>
      </pc:sldChg>
      <pc:sldChg chg="delSp modSp add mod setBg delDesignElem">
        <pc:chgData name="Damian Gordon" userId="796278f3-970d-4a3b-8137-dc597a054133" providerId="ADAL" clId="{6CCE4A92-1425-4C79-A871-6A63111EAA1F}" dt="2025-02-20T22:15:58.933" v="1823" actId="20577"/>
        <pc:sldMkLst>
          <pc:docMk/>
          <pc:sldMk cId="1716153628" sldId="838"/>
        </pc:sldMkLst>
      </pc:sldChg>
      <pc:sldChg chg="modSp add mod">
        <pc:chgData name="Damian Gordon" userId="796278f3-970d-4a3b-8137-dc597a054133" providerId="ADAL" clId="{6CCE4A92-1425-4C79-A871-6A63111EAA1F}" dt="2025-02-20T22:16:14.341" v="1825" actId="20577"/>
        <pc:sldMkLst>
          <pc:docMk/>
          <pc:sldMk cId="836228300" sldId="839"/>
        </pc:sldMkLst>
      </pc:sldChg>
      <pc:sldChg chg="addSp new mod">
        <pc:chgData name="Damian Gordon" userId="796278f3-970d-4a3b-8137-dc597a054133" providerId="ADAL" clId="{6CCE4A92-1425-4C79-A871-6A63111EAA1F}" dt="2025-02-20T22:41:37.097" v="1827" actId="22"/>
        <pc:sldMkLst>
          <pc:docMk/>
          <pc:sldMk cId="3085037936" sldId="840"/>
        </pc:sldMkLst>
      </pc:sldChg>
      <pc:sldChg chg="addSp delSp modSp add mod ord">
        <pc:chgData name="Damian Gordon" userId="796278f3-970d-4a3b-8137-dc597a054133" providerId="ADAL" clId="{6CCE4A92-1425-4C79-A871-6A63111EAA1F}" dt="2025-02-20T22:44:43.023" v="1853" actId="1076"/>
        <pc:sldMkLst>
          <pc:docMk/>
          <pc:sldMk cId="3860117804" sldId="841"/>
        </pc:sldMkLst>
      </pc:sldChg>
      <pc:sldChg chg="addSp modSp new mod">
        <pc:chgData name="Damian Gordon" userId="796278f3-970d-4a3b-8137-dc597a054133" providerId="ADAL" clId="{6CCE4A92-1425-4C79-A871-6A63111EAA1F}" dt="2025-02-20T22:50:35.171" v="1982" actId="20577"/>
        <pc:sldMkLst>
          <pc:docMk/>
          <pc:sldMk cId="2889683450" sldId="842"/>
        </pc:sldMkLst>
      </pc:sldChg>
      <pc:sldChg chg="modSp add mod">
        <pc:chgData name="Damian Gordon" userId="796278f3-970d-4a3b-8137-dc597a054133" providerId="ADAL" clId="{6CCE4A92-1425-4C79-A871-6A63111EAA1F}" dt="2025-02-20T22:50:30.031" v="1980" actId="20577"/>
        <pc:sldMkLst>
          <pc:docMk/>
          <pc:sldMk cId="1717641255" sldId="843"/>
        </pc:sldMkLst>
      </pc:sldChg>
      <pc:sldChg chg="modSp add mod">
        <pc:chgData name="Damian Gordon" userId="796278f3-970d-4a3b-8137-dc597a054133" providerId="ADAL" clId="{6CCE4A92-1425-4C79-A871-6A63111EAA1F}" dt="2025-02-20T22:50:26.361" v="1979" actId="20577"/>
        <pc:sldMkLst>
          <pc:docMk/>
          <pc:sldMk cId="696355306" sldId="844"/>
        </pc:sldMkLst>
      </pc:sldChg>
      <pc:sldChg chg="modSp add mod">
        <pc:chgData name="Damian Gordon" userId="796278f3-970d-4a3b-8137-dc597a054133" providerId="ADAL" clId="{6CCE4A92-1425-4C79-A871-6A63111EAA1F}" dt="2025-02-20T22:50:19.183" v="1977" actId="20577"/>
        <pc:sldMkLst>
          <pc:docMk/>
          <pc:sldMk cId="288811105" sldId="845"/>
        </pc:sldMkLst>
      </pc:sldChg>
      <pc:sldChg chg="modSp add mod">
        <pc:chgData name="Damian Gordon" userId="796278f3-970d-4a3b-8137-dc597a054133" providerId="ADAL" clId="{6CCE4A92-1425-4C79-A871-6A63111EAA1F}" dt="2025-02-20T23:43:26.907" v="2077" actId="20577"/>
        <pc:sldMkLst>
          <pc:docMk/>
          <pc:sldMk cId="3762559407" sldId="846"/>
        </pc:sldMkLst>
      </pc:sldChg>
      <pc:sldChg chg="modSp add mod">
        <pc:chgData name="Damian Gordon" userId="796278f3-970d-4a3b-8137-dc597a054133" providerId="ADAL" clId="{6CCE4A92-1425-4C79-A871-6A63111EAA1F}" dt="2025-02-20T23:23:44.651" v="1989"/>
        <pc:sldMkLst>
          <pc:docMk/>
          <pc:sldMk cId="394405113" sldId="847"/>
        </pc:sldMkLst>
      </pc:sldChg>
      <pc:sldChg chg="modSp add mod ord">
        <pc:chgData name="Damian Gordon" userId="796278f3-970d-4a3b-8137-dc597a054133" providerId="ADAL" clId="{6CCE4A92-1425-4C79-A871-6A63111EAA1F}" dt="2025-02-20T23:26:01.247" v="1993"/>
        <pc:sldMkLst>
          <pc:docMk/>
          <pc:sldMk cId="4062087987" sldId="848"/>
        </pc:sldMkLst>
      </pc:sldChg>
      <pc:sldChg chg="modSp add mod">
        <pc:chgData name="Damian Gordon" userId="796278f3-970d-4a3b-8137-dc597a054133" providerId="ADAL" clId="{6CCE4A92-1425-4C79-A871-6A63111EAA1F}" dt="2025-02-20T23:26:15.625" v="1995"/>
        <pc:sldMkLst>
          <pc:docMk/>
          <pc:sldMk cId="2319169503" sldId="849"/>
        </pc:sldMkLst>
      </pc:sldChg>
      <pc:sldChg chg="modSp add mod">
        <pc:chgData name="Damian Gordon" userId="796278f3-970d-4a3b-8137-dc597a054133" providerId="ADAL" clId="{6CCE4A92-1425-4C79-A871-6A63111EAA1F}" dt="2025-02-20T23:26:27.486" v="1997"/>
        <pc:sldMkLst>
          <pc:docMk/>
          <pc:sldMk cId="3019719593" sldId="850"/>
        </pc:sldMkLst>
      </pc:sldChg>
      <pc:sldChg chg="modSp add mod">
        <pc:chgData name="Damian Gordon" userId="796278f3-970d-4a3b-8137-dc597a054133" providerId="ADAL" clId="{6CCE4A92-1425-4C79-A871-6A63111EAA1F}" dt="2025-02-20T23:32:59.621" v="2001"/>
        <pc:sldMkLst>
          <pc:docMk/>
          <pc:sldMk cId="170969582" sldId="851"/>
        </pc:sldMkLst>
      </pc:sldChg>
      <pc:sldChg chg="modSp add mod">
        <pc:chgData name="Damian Gordon" userId="796278f3-970d-4a3b-8137-dc597a054133" providerId="ADAL" clId="{6CCE4A92-1425-4C79-A871-6A63111EAA1F}" dt="2025-02-20T23:33:39.098" v="2010" actId="404"/>
        <pc:sldMkLst>
          <pc:docMk/>
          <pc:sldMk cId="1605125866" sldId="852"/>
        </pc:sldMkLst>
      </pc:sldChg>
      <pc:sldChg chg="add del">
        <pc:chgData name="Damian Gordon" userId="796278f3-970d-4a3b-8137-dc597a054133" providerId="ADAL" clId="{6CCE4A92-1425-4C79-A871-6A63111EAA1F}" dt="2025-02-20T23:32:46.791" v="2000" actId="47"/>
        <pc:sldMkLst>
          <pc:docMk/>
          <pc:sldMk cId="2632242129" sldId="852"/>
        </pc:sldMkLst>
      </pc:sldChg>
      <pc:sldChg chg="modSp add mod">
        <pc:chgData name="Damian Gordon" userId="796278f3-970d-4a3b-8137-dc597a054133" providerId="ADAL" clId="{6CCE4A92-1425-4C79-A871-6A63111EAA1F}" dt="2025-02-20T23:34:27.258" v="2017" actId="20577"/>
        <pc:sldMkLst>
          <pc:docMk/>
          <pc:sldMk cId="3973107821" sldId="853"/>
        </pc:sldMkLst>
      </pc:sldChg>
      <pc:sldChg chg="modSp add mod">
        <pc:chgData name="Damian Gordon" userId="796278f3-970d-4a3b-8137-dc597a054133" providerId="ADAL" clId="{6CCE4A92-1425-4C79-A871-6A63111EAA1F}" dt="2025-02-20T23:35:27.743" v="2026"/>
        <pc:sldMkLst>
          <pc:docMk/>
          <pc:sldMk cId="1423518154" sldId="854"/>
        </pc:sldMkLst>
      </pc:sldChg>
      <pc:sldChg chg="modSp add mod ord">
        <pc:chgData name="Damian Gordon" userId="796278f3-970d-4a3b-8137-dc597a054133" providerId="ADAL" clId="{6CCE4A92-1425-4C79-A871-6A63111EAA1F}" dt="2025-02-20T23:44:05.478" v="2079" actId="403"/>
        <pc:sldMkLst>
          <pc:docMk/>
          <pc:sldMk cId="1047483084" sldId="855"/>
        </pc:sldMkLst>
      </pc:sldChg>
      <pc:sldChg chg="modSp add mod">
        <pc:chgData name="Damian Gordon" userId="796278f3-970d-4a3b-8137-dc597a054133" providerId="ADAL" clId="{6CCE4A92-1425-4C79-A871-6A63111EAA1F}" dt="2025-02-20T23:36:25.928" v="2037" actId="20577"/>
        <pc:sldMkLst>
          <pc:docMk/>
          <pc:sldMk cId="1276610831" sldId="856"/>
        </pc:sldMkLst>
      </pc:sldChg>
      <pc:sldChg chg="addSp modSp add mod">
        <pc:chgData name="Damian Gordon" userId="796278f3-970d-4a3b-8137-dc597a054133" providerId="ADAL" clId="{6CCE4A92-1425-4C79-A871-6A63111EAA1F}" dt="2025-02-20T23:40:55.828" v="2076" actId="14100"/>
        <pc:sldMkLst>
          <pc:docMk/>
          <pc:sldMk cId="457972323" sldId="857"/>
        </pc:sldMkLst>
      </pc:sldChg>
    </pc:docChg>
  </pc:docChgLst>
  <pc:docChgLst>
    <pc:chgData name="Damian Gordon" userId="796278f3-970d-4a3b-8137-dc597a054133" providerId="ADAL" clId="{2D3BD359-69F2-45E8-8671-C93A50E98C69}"/>
    <pc:docChg chg="addSld delSld modSld">
      <pc:chgData name="Damian Gordon" userId="796278f3-970d-4a3b-8137-dc597a054133" providerId="ADAL" clId="{2D3BD359-69F2-45E8-8671-C93A50E98C69}" dt="2025-06-25T23:13:26.032" v="146" actId="47"/>
      <pc:docMkLst>
        <pc:docMk/>
      </pc:docMkLst>
      <pc:sldChg chg="addSp delSp modSp mod">
        <pc:chgData name="Damian Gordon" userId="796278f3-970d-4a3b-8137-dc597a054133" providerId="ADAL" clId="{2D3BD359-69F2-45E8-8671-C93A50E98C69}" dt="2025-06-25T23:13:21.765" v="145" actId="1076"/>
        <pc:sldMkLst>
          <pc:docMk/>
          <pc:sldMk cId="479088114" sldId="904"/>
        </pc:sldMkLst>
        <pc:spChg chg="add mod">
          <ac:chgData name="Damian Gordon" userId="796278f3-970d-4a3b-8137-dc597a054133" providerId="ADAL" clId="{2D3BD359-69F2-45E8-8671-C93A50E98C69}" dt="2025-06-25T23:13:21.765" v="145" actId="1076"/>
          <ac:spMkLst>
            <pc:docMk/>
            <pc:sldMk cId="479088114" sldId="904"/>
            <ac:spMk id="10" creationId="{C4F8629F-0F87-BAAB-3DDC-369B4559274C}"/>
          </ac:spMkLst>
        </pc:spChg>
        <pc:grpChg chg="add del">
          <ac:chgData name="Damian Gordon" userId="796278f3-970d-4a3b-8137-dc597a054133" providerId="ADAL" clId="{2D3BD359-69F2-45E8-8671-C93A50E98C69}" dt="2025-06-25T23:11:43.711" v="3" actId="478"/>
          <ac:grpSpMkLst>
            <pc:docMk/>
            <pc:sldMk cId="479088114" sldId="904"/>
            <ac:grpSpMk id="6" creationId="{E5090118-8800-87B7-2AB2-5AAAA1802A24}"/>
          </ac:grpSpMkLst>
        </pc:grpChg>
        <pc:picChg chg="add mod">
          <ac:chgData name="Damian Gordon" userId="796278f3-970d-4a3b-8137-dc597a054133" providerId="ADAL" clId="{2D3BD359-69F2-45E8-8671-C93A50E98C69}" dt="2025-06-25T23:13:18.354" v="144" actId="1076"/>
          <ac:picMkLst>
            <pc:docMk/>
            <pc:sldMk cId="479088114" sldId="904"/>
            <ac:picMk id="8" creationId="{4890FCD1-DD57-A6C2-1EAD-694AF3B07950}"/>
          </ac:picMkLst>
        </pc:picChg>
      </pc:sldChg>
      <pc:sldChg chg="add del">
        <pc:chgData name="Damian Gordon" userId="796278f3-970d-4a3b-8137-dc597a054133" providerId="ADAL" clId="{2D3BD359-69F2-45E8-8671-C93A50E98C69}" dt="2025-06-25T23:13:26.032" v="146" actId="47"/>
        <pc:sldMkLst>
          <pc:docMk/>
          <pc:sldMk cId="4275318607" sldId="949"/>
        </pc:sldMkLst>
      </pc:sldChg>
    </pc:docChg>
  </pc:docChgLst>
  <pc:docChgLst>
    <pc:chgData name="Damian Gordon" userId="796278f3-970d-4a3b-8137-dc597a054133" providerId="ADAL" clId="{E11DB362-EE92-45F0-8898-436E8D5B1720}"/>
    <pc:docChg chg="custSel addSld delSld modSld">
      <pc:chgData name="Damian Gordon" userId="796278f3-970d-4a3b-8137-dc597a054133" providerId="ADAL" clId="{E11DB362-EE92-45F0-8898-436E8D5B1720}" dt="2024-10-08T16:04:38.265" v="71" actId="207"/>
      <pc:docMkLst>
        <pc:docMk/>
      </pc:docMkLst>
      <pc:sldChg chg="modSp add del mod setBg">
        <pc:chgData name="Damian Gordon" userId="796278f3-970d-4a3b-8137-dc597a054133" providerId="ADAL" clId="{E11DB362-EE92-45F0-8898-436E8D5B1720}" dt="2024-10-08T16:01:42.750" v="51" actId="20577"/>
        <pc:sldMkLst>
          <pc:docMk/>
          <pc:sldMk cId="1941464876" sldId="256"/>
        </pc:sldMkLst>
      </pc:sldChg>
      <pc:sldChg chg="delSp add del mod">
        <pc:chgData name="Damian Gordon" userId="796278f3-970d-4a3b-8137-dc597a054133" providerId="ADAL" clId="{E11DB362-EE92-45F0-8898-436E8D5B1720}" dt="2024-10-08T16:01:52.492" v="52" actId="478"/>
        <pc:sldMkLst>
          <pc:docMk/>
          <pc:sldMk cId="321388942" sldId="259"/>
        </pc:sldMkLst>
      </pc:sldChg>
      <pc:sldChg chg="add del">
        <pc:chgData name="Damian Gordon" userId="796278f3-970d-4a3b-8137-dc597a054133" providerId="ADAL" clId="{E11DB362-EE92-45F0-8898-436E8D5B1720}" dt="2024-10-08T16:02:19.152" v="67"/>
        <pc:sldMkLst>
          <pc:docMk/>
          <pc:sldMk cId="1282645631" sldId="275"/>
        </pc:sldMkLst>
      </pc:sldChg>
      <pc:sldChg chg="add del">
        <pc:chgData name="Damian Gordon" userId="796278f3-970d-4a3b-8137-dc597a054133" providerId="ADAL" clId="{E11DB362-EE92-45F0-8898-436E8D5B1720}" dt="2024-10-08T16:02:19.152" v="67"/>
        <pc:sldMkLst>
          <pc:docMk/>
          <pc:sldMk cId="1622898926" sldId="284"/>
        </pc:sldMkLst>
      </pc:sldChg>
      <pc:sldChg chg="add del">
        <pc:chgData name="Damian Gordon" userId="796278f3-970d-4a3b-8137-dc597a054133" providerId="ADAL" clId="{E11DB362-EE92-45F0-8898-436E8D5B1720}" dt="2024-10-08T16:02:19.152" v="67"/>
        <pc:sldMkLst>
          <pc:docMk/>
          <pc:sldMk cId="2975598866" sldId="287"/>
        </pc:sldMkLst>
      </pc:sldChg>
      <pc:sldChg chg="add del">
        <pc:chgData name="Damian Gordon" userId="796278f3-970d-4a3b-8137-dc597a054133" providerId="ADAL" clId="{E11DB362-EE92-45F0-8898-436E8D5B1720}" dt="2024-10-08T16:02:19.152" v="67"/>
        <pc:sldMkLst>
          <pc:docMk/>
          <pc:sldMk cId="3430019511" sldId="296"/>
        </pc:sldMkLst>
      </pc:sldChg>
      <pc:sldChg chg="add del">
        <pc:chgData name="Damian Gordon" userId="796278f3-970d-4a3b-8137-dc597a054133" providerId="ADAL" clId="{E11DB362-EE92-45F0-8898-436E8D5B1720}" dt="2024-10-08T16:02:19.152" v="67"/>
        <pc:sldMkLst>
          <pc:docMk/>
          <pc:sldMk cId="1515287571" sldId="297"/>
        </pc:sldMkLst>
      </pc:sldChg>
      <pc:sldChg chg="delSp add del setBg delDesignElem">
        <pc:chgData name="Damian Gordon" userId="796278f3-970d-4a3b-8137-dc597a054133" providerId="ADAL" clId="{E11DB362-EE92-45F0-8898-436E8D5B1720}" dt="2024-10-08T16:01:37.469" v="42"/>
        <pc:sldMkLst>
          <pc:docMk/>
          <pc:sldMk cId="1898965013" sldId="426"/>
        </pc:sldMkLst>
      </pc:sldChg>
      <pc:sldChg chg="delSp add del setBg delDesignElem">
        <pc:chgData name="Damian Gordon" userId="796278f3-970d-4a3b-8137-dc597a054133" providerId="ADAL" clId="{E11DB362-EE92-45F0-8898-436E8D5B1720}" dt="2024-10-08T16:02:19.152" v="67"/>
        <pc:sldMkLst>
          <pc:docMk/>
          <pc:sldMk cId="2126172313" sldId="427"/>
        </pc:sldMkLst>
      </pc:sldChg>
      <pc:sldChg chg="delSp modSp add del setBg delDesignElem">
        <pc:chgData name="Damian Gordon" userId="796278f3-970d-4a3b-8137-dc597a054133" providerId="ADAL" clId="{E11DB362-EE92-45F0-8898-436E8D5B1720}" dt="2024-10-08T16:04:38.265" v="71" actId="207"/>
        <pc:sldMkLst>
          <pc:docMk/>
          <pc:sldMk cId="3444012768" sldId="428"/>
        </pc:sldMkLst>
      </pc:sldChg>
      <pc:sldChg chg="add del">
        <pc:chgData name="Damian Gordon" userId="796278f3-970d-4a3b-8137-dc597a054133" providerId="ADAL" clId="{E11DB362-EE92-45F0-8898-436E8D5B1720}" dt="2024-10-08T16:01:37.469" v="42"/>
        <pc:sldMkLst>
          <pc:docMk/>
          <pc:sldMk cId="3735875418" sldId="430"/>
        </pc:sldMkLst>
      </pc:sldChg>
      <pc:sldChg chg="add del">
        <pc:chgData name="Damian Gordon" userId="796278f3-970d-4a3b-8137-dc597a054133" providerId="ADAL" clId="{E11DB362-EE92-45F0-8898-436E8D5B1720}" dt="2024-10-08T16:01:37.469" v="42"/>
        <pc:sldMkLst>
          <pc:docMk/>
          <pc:sldMk cId="1233871246" sldId="431"/>
        </pc:sldMkLst>
      </pc:sldChg>
      <pc:sldChg chg="add del">
        <pc:chgData name="Damian Gordon" userId="796278f3-970d-4a3b-8137-dc597a054133" providerId="ADAL" clId="{E11DB362-EE92-45F0-8898-436E8D5B1720}" dt="2024-10-08T16:01:37.469" v="42"/>
        <pc:sldMkLst>
          <pc:docMk/>
          <pc:sldMk cId="3316991471" sldId="453"/>
        </pc:sldMkLst>
      </pc:sldChg>
      <pc:sldChg chg="add del">
        <pc:chgData name="Damian Gordon" userId="796278f3-970d-4a3b-8137-dc597a054133" providerId="ADAL" clId="{E11DB362-EE92-45F0-8898-436E8D5B1720}" dt="2024-10-08T16:01:37.469" v="42"/>
        <pc:sldMkLst>
          <pc:docMk/>
          <pc:sldMk cId="730100669" sldId="454"/>
        </pc:sldMkLst>
      </pc:sldChg>
      <pc:sldChg chg="delSp add del setBg delDesignElem">
        <pc:chgData name="Damian Gordon" userId="796278f3-970d-4a3b-8137-dc597a054133" providerId="ADAL" clId="{E11DB362-EE92-45F0-8898-436E8D5B1720}" dt="2024-10-08T16:01:37.469" v="42"/>
        <pc:sldMkLst>
          <pc:docMk/>
          <pc:sldMk cId="2603971186" sldId="457"/>
        </pc:sldMkLst>
      </pc:sldChg>
      <pc:sldChg chg="add del">
        <pc:chgData name="Damian Gordon" userId="796278f3-970d-4a3b-8137-dc597a054133" providerId="ADAL" clId="{E11DB362-EE92-45F0-8898-436E8D5B1720}" dt="2024-10-08T16:01:37.469" v="42"/>
        <pc:sldMkLst>
          <pc:docMk/>
          <pc:sldMk cId="2123894225" sldId="458"/>
        </pc:sldMkLst>
      </pc:sldChg>
      <pc:sldChg chg="add del">
        <pc:chgData name="Damian Gordon" userId="796278f3-970d-4a3b-8137-dc597a054133" providerId="ADAL" clId="{E11DB362-EE92-45F0-8898-436E8D5B1720}" dt="2024-10-08T16:01:37.469" v="42"/>
        <pc:sldMkLst>
          <pc:docMk/>
          <pc:sldMk cId="535991383" sldId="459"/>
        </pc:sldMkLst>
      </pc:sldChg>
      <pc:sldChg chg="add del">
        <pc:chgData name="Damian Gordon" userId="796278f3-970d-4a3b-8137-dc597a054133" providerId="ADAL" clId="{E11DB362-EE92-45F0-8898-436E8D5B1720}" dt="2024-10-08T16:01:37.469" v="42"/>
        <pc:sldMkLst>
          <pc:docMk/>
          <pc:sldMk cId="3805323869" sldId="461"/>
        </pc:sldMkLst>
      </pc:sldChg>
      <pc:sldChg chg="add del">
        <pc:chgData name="Damian Gordon" userId="796278f3-970d-4a3b-8137-dc597a054133" providerId="ADAL" clId="{E11DB362-EE92-45F0-8898-436E8D5B1720}" dt="2024-10-08T16:01:37.469" v="42"/>
        <pc:sldMkLst>
          <pc:docMk/>
          <pc:sldMk cId="904566246" sldId="462"/>
        </pc:sldMkLst>
      </pc:sldChg>
      <pc:sldChg chg="add del">
        <pc:chgData name="Damian Gordon" userId="796278f3-970d-4a3b-8137-dc597a054133" providerId="ADAL" clId="{E11DB362-EE92-45F0-8898-436E8D5B1720}" dt="2024-10-08T16:01:37.469" v="42"/>
        <pc:sldMkLst>
          <pc:docMk/>
          <pc:sldMk cId="1192466586" sldId="464"/>
        </pc:sldMkLst>
      </pc:sldChg>
      <pc:sldChg chg="add del">
        <pc:chgData name="Damian Gordon" userId="796278f3-970d-4a3b-8137-dc597a054133" providerId="ADAL" clId="{E11DB362-EE92-45F0-8898-436E8D5B1720}" dt="2024-10-08T16:01:37.469" v="42"/>
        <pc:sldMkLst>
          <pc:docMk/>
          <pc:sldMk cId="1760058381" sldId="465"/>
        </pc:sldMkLst>
      </pc:sldChg>
      <pc:sldChg chg="add del">
        <pc:chgData name="Damian Gordon" userId="796278f3-970d-4a3b-8137-dc597a054133" providerId="ADAL" clId="{E11DB362-EE92-45F0-8898-436E8D5B1720}" dt="2024-10-08T16:01:37.469" v="42"/>
        <pc:sldMkLst>
          <pc:docMk/>
          <pc:sldMk cId="1257956994" sldId="466"/>
        </pc:sldMkLst>
      </pc:sldChg>
      <pc:sldChg chg="add del">
        <pc:chgData name="Damian Gordon" userId="796278f3-970d-4a3b-8137-dc597a054133" providerId="ADAL" clId="{E11DB362-EE92-45F0-8898-436E8D5B1720}" dt="2024-10-08T16:01:37.469" v="42"/>
        <pc:sldMkLst>
          <pc:docMk/>
          <pc:sldMk cId="2442904923" sldId="467"/>
        </pc:sldMkLst>
      </pc:sldChg>
      <pc:sldChg chg="add del">
        <pc:chgData name="Damian Gordon" userId="796278f3-970d-4a3b-8137-dc597a054133" providerId="ADAL" clId="{E11DB362-EE92-45F0-8898-436E8D5B1720}" dt="2024-10-08T16:01:37.469" v="42"/>
        <pc:sldMkLst>
          <pc:docMk/>
          <pc:sldMk cId="4229316256" sldId="468"/>
        </pc:sldMkLst>
      </pc:sldChg>
      <pc:sldChg chg="add del">
        <pc:chgData name="Damian Gordon" userId="796278f3-970d-4a3b-8137-dc597a054133" providerId="ADAL" clId="{E11DB362-EE92-45F0-8898-436E8D5B1720}" dt="2024-10-08T16:01:37.469" v="42"/>
        <pc:sldMkLst>
          <pc:docMk/>
          <pc:sldMk cId="2479653310" sldId="469"/>
        </pc:sldMkLst>
      </pc:sldChg>
      <pc:sldChg chg="add del">
        <pc:chgData name="Damian Gordon" userId="796278f3-970d-4a3b-8137-dc597a054133" providerId="ADAL" clId="{E11DB362-EE92-45F0-8898-436E8D5B1720}" dt="2024-10-08T16:01:37.469" v="42"/>
        <pc:sldMkLst>
          <pc:docMk/>
          <pc:sldMk cId="3367475694" sldId="470"/>
        </pc:sldMkLst>
      </pc:sldChg>
      <pc:sldChg chg="add del">
        <pc:chgData name="Damian Gordon" userId="796278f3-970d-4a3b-8137-dc597a054133" providerId="ADAL" clId="{E11DB362-EE92-45F0-8898-436E8D5B1720}" dt="2024-10-08T16:01:37.469" v="42"/>
        <pc:sldMkLst>
          <pc:docMk/>
          <pc:sldMk cId="2270169773" sldId="471"/>
        </pc:sldMkLst>
      </pc:sldChg>
      <pc:sldChg chg="add del">
        <pc:chgData name="Damian Gordon" userId="796278f3-970d-4a3b-8137-dc597a054133" providerId="ADAL" clId="{E11DB362-EE92-45F0-8898-436E8D5B1720}" dt="2024-10-08T16:01:37.469" v="42"/>
        <pc:sldMkLst>
          <pc:docMk/>
          <pc:sldMk cId="771842511" sldId="472"/>
        </pc:sldMkLst>
      </pc:sldChg>
      <pc:sldChg chg="add del">
        <pc:chgData name="Damian Gordon" userId="796278f3-970d-4a3b-8137-dc597a054133" providerId="ADAL" clId="{E11DB362-EE92-45F0-8898-436E8D5B1720}" dt="2024-10-08T16:01:37.469" v="42"/>
        <pc:sldMkLst>
          <pc:docMk/>
          <pc:sldMk cId="242179878" sldId="473"/>
        </pc:sldMkLst>
      </pc:sldChg>
      <pc:sldChg chg="add del">
        <pc:chgData name="Damian Gordon" userId="796278f3-970d-4a3b-8137-dc597a054133" providerId="ADAL" clId="{E11DB362-EE92-45F0-8898-436E8D5B1720}" dt="2024-10-08T16:01:37.469" v="42"/>
        <pc:sldMkLst>
          <pc:docMk/>
          <pc:sldMk cId="4095918154" sldId="474"/>
        </pc:sldMkLst>
      </pc:sldChg>
      <pc:sldChg chg="add del">
        <pc:chgData name="Damian Gordon" userId="796278f3-970d-4a3b-8137-dc597a054133" providerId="ADAL" clId="{E11DB362-EE92-45F0-8898-436E8D5B1720}" dt="2024-10-08T16:01:37.469" v="42"/>
        <pc:sldMkLst>
          <pc:docMk/>
          <pc:sldMk cId="1680599265" sldId="475"/>
        </pc:sldMkLst>
      </pc:sldChg>
      <pc:sldChg chg="add del">
        <pc:chgData name="Damian Gordon" userId="796278f3-970d-4a3b-8137-dc597a054133" providerId="ADAL" clId="{E11DB362-EE92-45F0-8898-436E8D5B1720}" dt="2024-10-08T16:01:37.469" v="42"/>
        <pc:sldMkLst>
          <pc:docMk/>
          <pc:sldMk cId="726544470" sldId="476"/>
        </pc:sldMkLst>
      </pc:sldChg>
      <pc:sldChg chg="add del">
        <pc:chgData name="Damian Gordon" userId="796278f3-970d-4a3b-8137-dc597a054133" providerId="ADAL" clId="{E11DB362-EE92-45F0-8898-436E8D5B1720}" dt="2024-10-08T16:01:37.469" v="42"/>
        <pc:sldMkLst>
          <pc:docMk/>
          <pc:sldMk cId="3244980195" sldId="477"/>
        </pc:sldMkLst>
      </pc:sldChg>
      <pc:sldChg chg="add del setBg">
        <pc:chgData name="Damian Gordon" userId="796278f3-970d-4a3b-8137-dc597a054133" providerId="ADAL" clId="{E11DB362-EE92-45F0-8898-436E8D5B1720}" dt="2024-10-08T16:01:37.469" v="42"/>
        <pc:sldMkLst>
          <pc:docMk/>
          <pc:sldMk cId="1250634738" sldId="478"/>
        </pc:sldMkLst>
      </pc:sldChg>
      <pc:sldChg chg="add del">
        <pc:chgData name="Damian Gordon" userId="796278f3-970d-4a3b-8137-dc597a054133" providerId="ADAL" clId="{E11DB362-EE92-45F0-8898-436E8D5B1720}" dt="2024-10-08T16:01:37.469" v="42"/>
        <pc:sldMkLst>
          <pc:docMk/>
          <pc:sldMk cId="1806556789" sldId="479"/>
        </pc:sldMkLst>
      </pc:sldChg>
      <pc:sldChg chg="add del">
        <pc:chgData name="Damian Gordon" userId="796278f3-970d-4a3b-8137-dc597a054133" providerId="ADAL" clId="{E11DB362-EE92-45F0-8898-436E8D5B1720}" dt="2024-10-08T16:02:19.152" v="67"/>
        <pc:sldMkLst>
          <pc:docMk/>
          <pc:sldMk cId="349856633" sldId="480"/>
        </pc:sldMkLst>
      </pc:sldChg>
      <pc:sldChg chg="add del">
        <pc:chgData name="Damian Gordon" userId="796278f3-970d-4a3b-8137-dc597a054133" providerId="ADAL" clId="{E11DB362-EE92-45F0-8898-436E8D5B1720}" dt="2024-10-08T16:01:37.469" v="42"/>
        <pc:sldMkLst>
          <pc:docMk/>
          <pc:sldMk cId="3206431685" sldId="481"/>
        </pc:sldMkLst>
      </pc:sldChg>
      <pc:sldChg chg="add del">
        <pc:chgData name="Damian Gordon" userId="796278f3-970d-4a3b-8137-dc597a054133" providerId="ADAL" clId="{E11DB362-EE92-45F0-8898-436E8D5B1720}" dt="2024-10-08T16:01:37.469" v="42"/>
        <pc:sldMkLst>
          <pc:docMk/>
          <pc:sldMk cId="3546274248" sldId="482"/>
        </pc:sldMkLst>
      </pc:sldChg>
      <pc:sldChg chg="add del">
        <pc:chgData name="Damian Gordon" userId="796278f3-970d-4a3b-8137-dc597a054133" providerId="ADAL" clId="{E11DB362-EE92-45F0-8898-436E8D5B1720}" dt="2024-10-08T16:01:37.469" v="42"/>
        <pc:sldMkLst>
          <pc:docMk/>
          <pc:sldMk cId="379198112" sldId="483"/>
        </pc:sldMkLst>
      </pc:sldChg>
      <pc:sldChg chg="add del">
        <pc:chgData name="Damian Gordon" userId="796278f3-970d-4a3b-8137-dc597a054133" providerId="ADAL" clId="{E11DB362-EE92-45F0-8898-436E8D5B1720}" dt="2024-10-08T16:01:37.469" v="42"/>
        <pc:sldMkLst>
          <pc:docMk/>
          <pc:sldMk cId="984733568" sldId="484"/>
        </pc:sldMkLst>
      </pc:sldChg>
      <pc:sldChg chg="add del">
        <pc:chgData name="Damian Gordon" userId="796278f3-970d-4a3b-8137-dc597a054133" providerId="ADAL" clId="{E11DB362-EE92-45F0-8898-436E8D5B1720}" dt="2024-10-08T16:01:37.469" v="42"/>
        <pc:sldMkLst>
          <pc:docMk/>
          <pc:sldMk cId="2307912514" sldId="485"/>
        </pc:sldMkLst>
      </pc:sldChg>
      <pc:sldChg chg="add del">
        <pc:chgData name="Damian Gordon" userId="796278f3-970d-4a3b-8137-dc597a054133" providerId="ADAL" clId="{E11DB362-EE92-45F0-8898-436E8D5B1720}" dt="2024-10-08T16:02:19.152" v="67"/>
        <pc:sldMkLst>
          <pc:docMk/>
          <pc:sldMk cId="848709099" sldId="486"/>
        </pc:sldMkLst>
      </pc:sldChg>
      <pc:sldChg chg="add del">
        <pc:chgData name="Damian Gordon" userId="796278f3-970d-4a3b-8137-dc597a054133" providerId="ADAL" clId="{E11DB362-EE92-45F0-8898-436E8D5B1720}" dt="2024-10-08T16:02:19.152" v="67"/>
        <pc:sldMkLst>
          <pc:docMk/>
          <pc:sldMk cId="1679135151" sldId="487"/>
        </pc:sldMkLst>
      </pc:sldChg>
      <pc:sldChg chg="add del">
        <pc:chgData name="Damian Gordon" userId="796278f3-970d-4a3b-8137-dc597a054133" providerId="ADAL" clId="{E11DB362-EE92-45F0-8898-436E8D5B1720}" dt="2024-10-08T16:01:37.469" v="42"/>
        <pc:sldMkLst>
          <pc:docMk/>
          <pc:sldMk cId="4201349747" sldId="488"/>
        </pc:sldMkLst>
      </pc:sldChg>
      <pc:sldChg chg="add del">
        <pc:chgData name="Damian Gordon" userId="796278f3-970d-4a3b-8137-dc597a054133" providerId="ADAL" clId="{E11DB362-EE92-45F0-8898-436E8D5B1720}" dt="2024-10-08T16:01:37.469" v="42"/>
        <pc:sldMkLst>
          <pc:docMk/>
          <pc:sldMk cId="4253531965" sldId="489"/>
        </pc:sldMkLst>
      </pc:sldChg>
      <pc:sldChg chg="add del">
        <pc:chgData name="Damian Gordon" userId="796278f3-970d-4a3b-8137-dc597a054133" providerId="ADAL" clId="{E11DB362-EE92-45F0-8898-436E8D5B1720}" dt="2024-10-08T16:01:37.469" v="42"/>
        <pc:sldMkLst>
          <pc:docMk/>
          <pc:sldMk cId="1380855924" sldId="490"/>
        </pc:sldMkLst>
      </pc:sldChg>
      <pc:sldChg chg="add del">
        <pc:chgData name="Damian Gordon" userId="796278f3-970d-4a3b-8137-dc597a054133" providerId="ADAL" clId="{E11DB362-EE92-45F0-8898-436E8D5B1720}" dt="2024-10-08T16:01:37.469" v="42"/>
        <pc:sldMkLst>
          <pc:docMk/>
          <pc:sldMk cId="2429902519" sldId="491"/>
        </pc:sldMkLst>
      </pc:sldChg>
      <pc:sldChg chg="add del">
        <pc:chgData name="Damian Gordon" userId="796278f3-970d-4a3b-8137-dc597a054133" providerId="ADAL" clId="{E11DB362-EE92-45F0-8898-436E8D5B1720}" dt="2024-10-08T16:01:37.469" v="42"/>
        <pc:sldMkLst>
          <pc:docMk/>
          <pc:sldMk cId="604262449" sldId="492"/>
        </pc:sldMkLst>
      </pc:sldChg>
      <pc:sldChg chg="add del">
        <pc:chgData name="Damian Gordon" userId="796278f3-970d-4a3b-8137-dc597a054133" providerId="ADAL" clId="{E11DB362-EE92-45F0-8898-436E8D5B1720}" dt="2024-10-08T16:01:37.469" v="42"/>
        <pc:sldMkLst>
          <pc:docMk/>
          <pc:sldMk cId="2042089025" sldId="493"/>
        </pc:sldMkLst>
      </pc:sldChg>
      <pc:sldChg chg="add del">
        <pc:chgData name="Damian Gordon" userId="796278f3-970d-4a3b-8137-dc597a054133" providerId="ADAL" clId="{E11DB362-EE92-45F0-8898-436E8D5B1720}" dt="2024-10-08T16:01:37.469" v="42"/>
        <pc:sldMkLst>
          <pc:docMk/>
          <pc:sldMk cId="3013569237" sldId="494"/>
        </pc:sldMkLst>
      </pc:sldChg>
      <pc:sldChg chg="add del">
        <pc:chgData name="Damian Gordon" userId="796278f3-970d-4a3b-8137-dc597a054133" providerId="ADAL" clId="{E11DB362-EE92-45F0-8898-436E8D5B1720}" dt="2024-10-08T16:01:37.469" v="42"/>
        <pc:sldMkLst>
          <pc:docMk/>
          <pc:sldMk cId="2129605758" sldId="495"/>
        </pc:sldMkLst>
      </pc:sldChg>
      <pc:sldChg chg="add del">
        <pc:chgData name="Damian Gordon" userId="796278f3-970d-4a3b-8137-dc597a054133" providerId="ADAL" clId="{E11DB362-EE92-45F0-8898-436E8D5B1720}" dt="2024-10-08T16:01:37.469" v="42"/>
        <pc:sldMkLst>
          <pc:docMk/>
          <pc:sldMk cId="916282007" sldId="496"/>
        </pc:sldMkLst>
      </pc:sldChg>
      <pc:sldChg chg="add del">
        <pc:chgData name="Damian Gordon" userId="796278f3-970d-4a3b-8137-dc597a054133" providerId="ADAL" clId="{E11DB362-EE92-45F0-8898-436E8D5B1720}" dt="2024-10-08T16:01:37.469" v="42"/>
        <pc:sldMkLst>
          <pc:docMk/>
          <pc:sldMk cId="1714894558" sldId="497"/>
        </pc:sldMkLst>
      </pc:sldChg>
      <pc:sldChg chg="add del">
        <pc:chgData name="Damian Gordon" userId="796278f3-970d-4a3b-8137-dc597a054133" providerId="ADAL" clId="{E11DB362-EE92-45F0-8898-436E8D5B1720}" dt="2024-10-08T16:01:37.469" v="42"/>
        <pc:sldMkLst>
          <pc:docMk/>
          <pc:sldMk cId="3235607215" sldId="498"/>
        </pc:sldMkLst>
      </pc:sldChg>
      <pc:sldChg chg="add del">
        <pc:chgData name="Damian Gordon" userId="796278f3-970d-4a3b-8137-dc597a054133" providerId="ADAL" clId="{E11DB362-EE92-45F0-8898-436E8D5B1720}" dt="2024-10-08T16:01:37.469" v="42"/>
        <pc:sldMkLst>
          <pc:docMk/>
          <pc:sldMk cId="1002063520" sldId="499"/>
        </pc:sldMkLst>
      </pc:sldChg>
      <pc:sldChg chg="add del">
        <pc:chgData name="Damian Gordon" userId="796278f3-970d-4a3b-8137-dc597a054133" providerId="ADAL" clId="{E11DB362-EE92-45F0-8898-436E8D5B1720}" dt="2024-10-08T16:01:37.469" v="42"/>
        <pc:sldMkLst>
          <pc:docMk/>
          <pc:sldMk cId="1877588735" sldId="500"/>
        </pc:sldMkLst>
      </pc:sldChg>
      <pc:sldChg chg="add del">
        <pc:chgData name="Damian Gordon" userId="796278f3-970d-4a3b-8137-dc597a054133" providerId="ADAL" clId="{E11DB362-EE92-45F0-8898-436E8D5B1720}" dt="2024-10-08T16:01:37.469" v="42"/>
        <pc:sldMkLst>
          <pc:docMk/>
          <pc:sldMk cId="3745148219" sldId="501"/>
        </pc:sldMkLst>
      </pc:sldChg>
      <pc:sldChg chg="add del">
        <pc:chgData name="Damian Gordon" userId="796278f3-970d-4a3b-8137-dc597a054133" providerId="ADAL" clId="{E11DB362-EE92-45F0-8898-436E8D5B1720}" dt="2024-10-08T16:01:37.469" v="42"/>
        <pc:sldMkLst>
          <pc:docMk/>
          <pc:sldMk cId="845731733" sldId="502"/>
        </pc:sldMkLst>
      </pc:sldChg>
      <pc:sldChg chg="delSp add del setBg delDesignElem">
        <pc:chgData name="Damian Gordon" userId="796278f3-970d-4a3b-8137-dc597a054133" providerId="ADAL" clId="{E11DB362-EE92-45F0-8898-436E8D5B1720}" dt="2024-10-08T16:01:37.469" v="42"/>
        <pc:sldMkLst>
          <pc:docMk/>
          <pc:sldMk cId="4159563849" sldId="503"/>
        </pc:sldMkLst>
      </pc:sldChg>
      <pc:sldChg chg="add del">
        <pc:chgData name="Damian Gordon" userId="796278f3-970d-4a3b-8137-dc597a054133" providerId="ADAL" clId="{E11DB362-EE92-45F0-8898-436E8D5B1720}" dt="2024-10-08T16:01:37.469" v="42"/>
        <pc:sldMkLst>
          <pc:docMk/>
          <pc:sldMk cId="2602717721" sldId="504"/>
        </pc:sldMkLst>
      </pc:sldChg>
      <pc:sldChg chg="add del">
        <pc:chgData name="Damian Gordon" userId="796278f3-970d-4a3b-8137-dc597a054133" providerId="ADAL" clId="{E11DB362-EE92-45F0-8898-436E8D5B1720}" dt="2024-10-08T16:01:37.469" v="42"/>
        <pc:sldMkLst>
          <pc:docMk/>
          <pc:sldMk cId="1870675293" sldId="505"/>
        </pc:sldMkLst>
      </pc:sldChg>
      <pc:sldChg chg="add del">
        <pc:chgData name="Damian Gordon" userId="796278f3-970d-4a3b-8137-dc597a054133" providerId="ADAL" clId="{E11DB362-EE92-45F0-8898-436E8D5B1720}" dt="2024-10-08T16:01:37.469" v="42"/>
        <pc:sldMkLst>
          <pc:docMk/>
          <pc:sldMk cId="1322034671" sldId="506"/>
        </pc:sldMkLst>
      </pc:sldChg>
      <pc:sldChg chg="del">
        <pc:chgData name="Damian Gordon" userId="796278f3-970d-4a3b-8137-dc597a054133" providerId="ADAL" clId="{E11DB362-EE92-45F0-8898-436E8D5B1720}" dt="2024-10-05T01:15:13.064" v="13" actId="47"/>
        <pc:sldMkLst>
          <pc:docMk/>
          <pc:sldMk cId="734396448" sldId="507"/>
        </pc:sldMkLst>
      </pc:sldChg>
      <pc:sldChg chg="add del">
        <pc:chgData name="Damian Gordon" userId="796278f3-970d-4a3b-8137-dc597a054133" providerId="ADAL" clId="{E11DB362-EE92-45F0-8898-436E8D5B1720}" dt="2024-10-08T16:02:19.152" v="67"/>
        <pc:sldMkLst>
          <pc:docMk/>
          <pc:sldMk cId="3155610287" sldId="507"/>
        </pc:sldMkLst>
      </pc:sldChg>
      <pc:sldChg chg="add del">
        <pc:chgData name="Damian Gordon" userId="796278f3-970d-4a3b-8137-dc597a054133" providerId="ADAL" clId="{E11DB362-EE92-45F0-8898-436E8D5B1720}" dt="2024-10-08T16:01:37.469" v="42"/>
        <pc:sldMkLst>
          <pc:docMk/>
          <pc:sldMk cId="1721466139" sldId="508"/>
        </pc:sldMkLst>
      </pc:sldChg>
      <pc:sldChg chg="add del">
        <pc:chgData name="Damian Gordon" userId="796278f3-970d-4a3b-8137-dc597a054133" providerId="ADAL" clId="{E11DB362-EE92-45F0-8898-436E8D5B1720}" dt="2024-10-08T16:01:37.469" v="42"/>
        <pc:sldMkLst>
          <pc:docMk/>
          <pc:sldMk cId="2822760810" sldId="509"/>
        </pc:sldMkLst>
      </pc:sldChg>
      <pc:sldChg chg="add del">
        <pc:chgData name="Damian Gordon" userId="796278f3-970d-4a3b-8137-dc597a054133" providerId="ADAL" clId="{E11DB362-EE92-45F0-8898-436E8D5B1720}" dt="2024-10-08T16:01:37.469" v="42"/>
        <pc:sldMkLst>
          <pc:docMk/>
          <pc:sldMk cId="4265199667" sldId="510"/>
        </pc:sldMkLst>
      </pc:sldChg>
      <pc:sldChg chg="add del">
        <pc:chgData name="Damian Gordon" userId="796278f3-970d-4a3b-8137-dc597a054133" providerId="ADAL" clId="{E11DB362-EE92-45F0-8898-436E8D5B1720}" dt="2024-10-08T16:01:37.469" v="42"/>
        <pc:sldMkLst>
          <pc:docMk/>
          <pc:sldMk cId="2228028331" sldId="511"/>
        </pc:sldMkLst>
      </pc:sldChg>
      <pc:sldChg chg="add del">
        <pc:chgData name="Damian Gordon" userId="796278f3-970d-4a3b-8137-dc597a054133" providerId="ADAL" clId="{E11DB362-EE92-45F0-8898-436E8D5B1720}" dt="2024-10-08T16:01:37.469" v="42"/>
        <pc:sldMkLst>
          <pc:docMk/>
          <pc:sldMk cId="432110398" sldId="512"/>
        </pc:sldMkLst>
      </pc:sldChg>
      <pc:sldChg chg="delSp add del setBg delDesignElem">
        <pc:chgData name="Damian Gordon" userId="796278f3-970d-4a3b-8137-dc597a054133" providerId="ADAL" clId="{E11DB362-EE92-45F0-8898-436E8D5B1720}" dt="2024-10-08T16:01:37.469" v="42"/>
        <pc:sldMkLst>
          <pc:docMk/>
          <pc:sldMk cId="1333166156" sldId="513"/>
        </pc:sldMkLst>
      </pc:sldChg>
      <pc:sldChg chg="add del">
        <pc:chgData name="Damian Gordon" userId="796278f3-970d-4a3b-8137-dc597a054133" providerId="ADAL" clId="{E11DB362-EE92-45F0-8898-436E8D5B1720}" dt="2024-10-08T16:01:37.469" v="42"/>
        <pc:sldMkLst>
          <pc:docMk/>
          <pc:sldMk cId="2619792849" sldId="514"/>
        </pc:sldMkLst>
      </pc:sldChg>
      <pc:sldChg chg="add del">
        <pc:chgData name="Damian Gordon" userId="796278f3-970d-4a3b-8137-dc597a054133" providerId="ADAL" clId="{E11DB362-EE92-45F0-8898-436E8D5B1720}" dt="2024-10-08T16:01:37.469" v="42"/>
        <pc:sldMkLst>
          <pc:docMk/>
          <pc:sldMk cId="2361069070" sldId="515"/>
        </pc:sldMkLst>
      </pc:sldChg>
      <pc:sldChg chg="add del">
        <pc:chgData name="Damian Gordon" userId="796278f3-970d-4a3b-8137-dc597a054133" providerId="ADAL" clId="{E11DB362-EE92-45F0-8898-436E8D5B1720}" dt="2024-10-08T16:01:37.469" v="42"/>
        <pc:sldMkLst>
          <pc:docMk/>
          <pc:sldMk cId="3330554156" sldId="516"/>
        </pc:sldMkLst>
      </pc:sldChg>
      <pc:sldChg chg="add del">
        <pc:chgData name="Damian Gordon" userId="796278f3-970d-4a3b-8137-dc597a054133" providerId="ADAL" clId="{E11DB362-EE92-45F0-8898-436E8D5B1720}" dt="2024-10-08T16:01:37.469" v="42"/>
        <pc:sldMkLst>
          <pc:docMk/>
          <pc:sldMk cId="2356892724" sldId="517"/>
        </pc:sldMkLst>
      </pc:sldChg>
      <pc:sldChg chg="add del">
        <pc:chgData name="Damian Gordon" userId="796278f3-970d-4a3b-8137-dc597a054133" providerId="ADAL" clId="{E11DB362-EE92-45F0-8898-436E8D5B1720}" dt="2024-10-08T16:02:19.152" v="67"/>
        <pc:sldMkLst>
          <pc:docMk/>
          <pc:sldMk cId="2396756843" sldId="518"/>
        </pc:sldMkLst>
      </pc:sldChg>
      <pc:sldChg chg="add del">
        <pc:chgData name="Damian Gordon" userId="796278f3-970d-4a3b-8137-dc597a054133" providerId="ADAL" clId="{E11DB362-EE92-45F0-8898-436E8D5B1720}" dt="2024-10-08T16:01:37.469" v="42"/>
        <pc:sldMkLst>
          <pc:docMk/>
          <pc:sldMk cId="3900040505" sldId="519"/>
        </pc:sldMkLst>
      </pc:sldChg>
      <pc:sldChg chg="add del">
        <pc:chgData name="Damian Gordon" userId="796278f3-970d-4a3b-8137-dc597a054133" providerId="ADAL" clId="{E11DB362-EE92-45F0-8898-436E8D5B1720}" dt="2024-10-08T16:01:37.469" v="42"/>
        <pc:sldMkLst>
          <pc:docMk/>
          <pc:sldMk cId="1392760388" sldId="520"/>
        </pc:sldMkLst>
      </pc:sldChg>
      <pc:sldChg chg="add del">
        <pc:chgData name="Damian Gordon" userId="796278f3-970d-4a3b-8137-dc597a054133" providerId="ADAL" clId="{E11DB362-EE92-45F0-8898-436E8D5B1720}" dt="2024-10-08T16:01:37.469" v="42"/>
        <pc:sldMkLst>
          <pc:docMk/>
          <pc:sldMk cId="90912281" sldId="521"/>
        </pc:sldMkLst>
      </pc:sldChg>
      <pc:sldChg chg="add del">
        <pc:chgData name="Damian Gordon" userId="796278f3-970d-4a3b-8137-dc597a054133" providerId="ADAL" clId="{E11DB362-EE92-45F0-8898-436E8D5B1720}" dt="2024-10-08T16:01:37.469" v="42"/>
        <pc:sldMkLst>
          <pc:docMk/>
          <pc:sldMk cId="3759057335" sldId="522"/>
        </pc:sldMkLst>
      </pc:sldChg>
      <pc:sldChg chg="add del">
        <pc:chgData name="Damian Gordon" userId="796278f3-970d-4a3b-8137-dc597a054133" providerId="ADAL" clId="{E11DB362-EE92-45F0-8898-436E8D5B1720}" dt="2024-10-08T16:01:37.469" v="42"/>
        <pc:sldMkLst>
          <pc:docMk/>
          <pc:sldMk cId="1480789399" sldId="523"/>
        </pc:sldMkLst>
      </pc:sldChg>
      <pc:sldChg chg="add del">
        <pc:chgData name="Damian Gordon" userId="796278f3-970d-4a3b-8137-dc597a054133" providerId="ADAL" clId="{E11DB362-EE92-45F0-8898-436E8D5B1720}" dt="2024-10-08T16:01:37.469" v="42"/>
        <pc:sldMkLst>
          <pc:docMk/>
          <pc:sldMk cId="3150756904" sldId="524"/>
        </pc:sldMkLst>
      </pc:sldChg>
      <pc:sldChg chg="add del">
        <pc:chgData name="Damian Gordon" userId="796278f3-970d-4a3b-8137-dc597a054133" providerId="ADAL" clId="{E11DB362-EE92-45F0-8898-436E8D5B1720}" dt="2024-10-08T16:01:37.469" v="42"/>
        <pc:sldMkLst>
          <pc:docMk/>
          <pc:sldMk cId="168884867" sldId="525"/>
        </pc:sldMkLst>
      </pc:sldChg>
      <pc:sldChg chg="delSp add del setBg delDesignElem">
        <pc:chgData name="Damian Gordon" userId="796278f3-970d-4a3b-8137-dc597a054133" providerId="ADAL" clId="{E11DB362-EE92-45F0-8898-436E8D5B1720}" dt="2024-10-08T16:01:37.469" v="42"/>
        <pc:sldMkLst>
          <pc:docMk/>
          <pc:sldMk cId="2598802286" sldId="526"/>
        </pc:sldMkLst>
      </pc:sldChg>
      <pc:sldChg chg="add del">
        <pc:chgData name="Damian Gordon" userId="796278f3-970d-4a3b-8137-dc597a054133" providerId="ADAL" clId="{E11DB362-EE92-45F0-8898-436E8D5B1720}" dt="2024-10-08T16:02:19.152" v="67"/>
        <pc:sldMkLst>
          <pc:docMk/>
          <pc:sldMk cId="3893540225" sldId="527"/>
        </pc:sldMkLst>
      </pc:sldChg>
      <pc:sldChg chg="add del">
        <pc:chgData name="Damian Gordon" userId="796278f3-970d-4a3b-8137-dc597a054133" providerId="ADAL" clId="{E11DB362-EE92-45F0-8898-436E8D5B1720}" dt="2024-10-08T16:01:37.469" v="42"/>
        <pc:sldMkLst>
          <pc:docMk/>
          <pc:sldMk cId="2508920386" sldId="528"/>
        </pc:sldMkLst>
      </pc:sldChg>
      <pc:sldChg chg="add del">
        <pc:chgData name="Damian Gordon" userId="796278f3-970d-4a3b-8137-dc597a054133" providerId="ADAL" clId="{E11DB362-EE92-45F0-8898-436E8D5B1720}" dt="2024-10-08T16:01:37.469" v="42"/>
        <pc:sldMkLst>
          <pc:docMk/>
          <pc:sldMk cId="2648661551" sldId="529"/>
        </pc:sldMkLst>
      </pc:sldChg>
      <pc:sldChg chg="add del">
        <pc:chgData name="Damian Gordon" userId="796278f3-970d-4a3b-8137-dc597a054133" providerId="ADAL" clId="{E11DB362-EE92-45F0-8898-436E8D5B1720}" dt="2024-10-08T16:01:37.469" v="42"/>
        <pc:sldMkLst>
          <pc:docMk/>
          <pc:sldMk cId="1997344540" sldId="530"/>
        </pc:sldMkLst>
      </pc:sldChg>
      <pc:sldChg chg="add del">
        <pc:chgData name="Damian Gordon" userId="796278f3-970d-4a3b-8137-dc597a054133" providerId="ADAL" clId="{E11DB362-EE92-45F0-8898-436E8D5B1720}" dt="2024-10-08T16:02:19.152" v="67"/>
        <pc:sldMkLst>
          <pc:docMk/>
          <pc:sldMk cId="1762826304" sldId="531"/>
        </pc:sldMkLst>
      </pc:sldChg>
      <pc:sldChg chg="add del">
        <pc:chgData name="Damian Gordon" userId="796278f3-970d-4a3b-8137-dc597a054133" providerId="ADAL" clId="{E11DB362-EE92-45F0-8898-436E8D5B1720}" dt="2024-10-08T16:01:37.469" v="42"/>
        <pc:sldMkLst>
          <pc:docMk/>
          <pc:sldMk cId="14068166" sldId="532"/>
        </pc:sldMkLst>
      </pc:sldChg>
      <pc:sldChg chg="add del">
        <pc:chgData name="Damian Gordon" userId="796278f3-970d-4a3b-8137-dc597a054133" providerId="ADAL" clId="{E11DB362-EE92-45F0-8898-436E8D5B1720}" dt="2024-10-08T16:01:37.469" v="42"/>
        <pc:sldMkLst>
          <pc:docMk/>
          <pc:sldMk cId="1092859899" sldId="533"/>
        </pc:sldMkLst>
      </pc:sldChg>
      <pc:sldChg chg="add del">
        <pc:chgData name="Damian Gordon" userId="796278f3-970d-4a3b-8137-dc597a054133" providerId="ADAL" clId="{E11DB362-EE92-45F0-8898-436E8D5B1720}" dt="2024-10-08T16:01:37.469" v="42"/>
        <pc:sldMkLst>
          <pc:docMk/>
          <pc:sldMk cId="2813614338" sldId="534"/>
        </pc:sldMkLst>
      </pc:sldChg>
      <pc:sldChg chg="add del">
        <pc:chgData name="Damian Gordon" userId="796278f3-970d-4a3b-8137-dc597a054133" providerId="ADAL" clId="{E11DB362-EE92-45F0-8898-436E8D5B1720}" dt="2024-10-08T16:01:37.469" v="42"/>
        <pc:sldMkLst>
          <pc:docMk/>
          <pc:sldMk cId="1876897265" sldId="535"/>
        </pc:sldMkLst>
      </pc:sldChg>
      <pc:sldChg chg="add del">
        <pc:chgData name="Damian Gordon" userId="796278f3-970d-4a3b-8137-dc597a054133" providerId="ADAL" clId="{E11DB362-EE92-45F0-8898-436E8D5B1720}" dt="2024-10-08T16:01:37.469" v="42"/>
        <pc:sldMkLst>
          <pc:docMk/>
          <pc:sldMk cId="3619686503" sldId="536"/>
        </pc:sldMkLst>
      </pc:sldChg>
      <pc:sldChg chg="add del">
        <pc:chgData name="Damian Gordon" userId="796278f3-970d-4a3b-8137-dc597a054133" providerId="ADAL" clId="{E11DB362-EE92-45F0-8898-436E8D5B1720}" dt="2024-10-08T16:01:37.469" v="42"/>
        <pc:sldMkLst>
          <pc:docMk/>
          <pc:sldMk cId="3309501322" sldId="537"/>
        </pc:sldMkLst>
      </pc:sldChg>
      <pc:sldChg chg="add del">
        <pc:chgData name="Damian Gordon" userId="796278f3-970d-4a3b-8137-dc597a054133" providerId="ADAL" clId="{E11DB362-EE92-45F0-8898-436E8D5B1720}" dt="2024-10-08T16:01:37.469" v="42"/>
        <pc:sldMkLst>
          <pc:docMk/>
          <pc:sldMk cId="2418298055" sldId="538"/>
        </pc:sldMkLst>
      </pc:sldChg>
      <pc:sldChg chg="add del">
        <pc:chgData name="Damian Gordon" userId="796278f3-970d-4a3b-8137-dc597a054133" providerId="ADAL" clId="{E11DB362-EE92-45F0-8898-436E8D5B1720}" dt="2024-10-08T16:01:37.469" v="42"/>
        <pc:sldMkLst>
          <pc:docMk/>
          <pc:sldMk cId="4186948603" sldId="539"/>
        </pc:sldMkLst>
      </pc:sldChg>
      <pc:sldChg chg="add del">
        <pc:chgData name="Damian Gordon" userId="796278f3-970d-4a3b-8137-dc597a054133" providerId="ADAL" clId="{E11DB362-EE92-45F0-8898-436E8D5B1720}" dt="2024-10-08T16:01:37.469" v="42"/>
        <pc:sldMkLst>
          <pc:docMk/>
          <pc:sldMk cId="2787492798" sldId="540"/>
        </pc:sldMkLst>
      </pc:sldChg>
      <pc:sldChg chg="add del">
        <pc:chgData name="Damian Gordon" userId="796278f3-970d-4a3b-8137-dc597a054133" providerId="ADAL" clId="{E11DB362-EE92-45F0-8898-436E8D5B1720}" dt="2024-10-08T16:01:37.469" v="42"/>
        <pc:sldMkLst>
          <pc:docMk/>
          <pc:sldMk cId="572223339" sldId="541"/>
        </pc:sldMkLst>
      </pc:sldChg>
      <pc:sldChg chg="add del">
        <pc:chgData name="Damian Gordon" userId="796278f3-970d-4a3b-8137-dc597a054133" providerId="ADAL" clId="{E11DB362-EE92-45F0-8898-436E8D5B1720}" dt="2024-10-08T16:01:37.469" v="42"/>
        <pc:sldMkLst>
          <pc:docMk/>
          <pc:sldMk cId="4109757825" sldId="542"/>
        </pc:sldMkLst>
      </pc:sldChg>
      <pc:sldChg chg="add del">
        <pc:chgData name="Damian Gordon" userId="796278f3-970d-4a3b-8137-dc597a054133" providerId="ADAL" clId="{E11DB362-EE92-45F0-8898-436E8D5B1720}" dt="2024-10-08T16:01:37.469" v="42"/>
        <pc:sldMkLst>
          <pc:docMk/>
          <pc:sldMk cId="1741549133" sldId="543"/>
        </pc:sldMkLst>
      </pc:sldChg>
      <pc:sldChg chg="add del">
        <pc:chgData name="Damian Gordon" userId="796278f3-970d-4a3b-8137-dc597a054133" providerId="ADAL" clId="{E11DB362-EE92-45F0-8898-436E8D5B1720}" dt="2024-10-08T16:02:19.152" v="67"/>
        <pc:sldMkLst>
          <pc:docMk/>
          <pc:sldMk cId="1251934436" sldId="544"/>
        </pc:sldMkLst>
      </pc:sldChg>
      <pc:sldChg chg="add del">
        <pc:chgData name="Damian Gordon" userId="796278f3-970d-4a3b-8137-dc597a054133" providerId="ADAL" clId="{E11DB362-EE92-45F0-8898-436E8D5B1720}" dt="2024-10-08T16:01:37.469" v="42"/>
        <pc:sldMkLst>
          <pc:docMk/>
          <pc:sldMk cId="1275048363" sldId="545"/>
        </pc:sldMkLst>
      </pc:sldChg>
      <pc:sldChg chg="add del">
        <pc:chgData name="Damian Gordon" userId="796278f3-970d-4a3b-8137-dc597a054133" providerId="ADAL" clId="{E11DB362-EE92-45F0-8898-436E8D5B1720}" dt="2024-10-08T16:01:37.469" v="42"/>
        <pc:sldMkLst>
          <pc:docMk/>
          <pc:sldMk cId="3697168116" sldId="546"/>
        </pc:sldMkLst>
      </pc:sldChg>
      <pc:sldChg chg="add del">
        <pc:chgData name="Damian Gordon" userId="796278f3-970d-4a3b-8137-dc597a054133" providerId="ADAL" clId="{E11DB362-EE92-45F0-8898-436E8D5B1720}" dt="2024-10-08T16:01:37.469" v="42"/>
        <pc:sldMkLst>
          <pc:docMk/>
          <pc:sldMk cId="810842889" sldId="547"/>
        </pc:sldMkLst>
      </pc:sldChg>
      <pc:sldChg chg="delSp add del setBg delDesignElem">
        <pc:chgData name="Damian Gordon" userId="796278f3-970d-4a3b-8137-dc597a054133" providerId="ADAL" clId="{E11DB362-EE92-45F0-8898-436E8D5B1720}" dt="2024-10-08T16:01:37.469" v="42"/>
        <pc:sldMkLst>
          <pc:docMk/>
          <pc:sldMk cId="194116933" sldId="548"/>
        </pc:sldMkLst>
      </pc:sldChg>
      <pc:sldChg chg="add del">
        <pc:chgData name="Damian Gordon" userId="796278f3-970d-4a3b-8137-dc597a054133" providerId="ADAL" clId="{E11DB362-EE92-45F0-8898-436E8D5B1720}" dt="2024-10-08T16:01:37.469" v="42"/>
        <pc:sldMkLst>
          <pc:docMk/>
          <pc:sldMk cId="3284315641" sldId="549"/>
        </pc:sldMkLst>
      </pc:sldChg>
      <pc:sldChg chg="add del">
        <pc:chgData name="Damian Gordon" userId="796278f3-970d-4a3b-8137-dc597a054133" providerId="ADAL" clId="{E11DB362-EE92-45F0-8898-436E8D5B1720}" dt="2024-10-08T16:01:37.469" v="42"/>
        <pc:sldMkLst>
          <pc:docMk/>
          <pc:sldMk cId="2068285729" sldId="550"/>
        </pc:sldMkLst>
      </pc:sldChg>
      <pc:sldChg chg="add del">
        <pc:chgData name="Damian Gordon" userId="796278f3-970d-4a3b-8137-dc597a054133" providerId="ADAL" clId="{E11DB362-EE92-45F0-8898-436E8D5B1720}" dt="2024-10-08T16:01:37.469" v="42"/>
        <pc:sldMkLst>
          <pc:docMk/>
          <pc:sldMk cId="4132202039" sldId="551"/>
        </pc:sldMkLst>
      </pc:sldChg>
      <pc:sldChg chg="add del">
        <pc:chgData name="Damian Gordon" userId="796278f3-970d-4a3b-8137-dc597a054133" providerId="ADAL" clId="{E11DB362-EE92-45F0-8898-436E8D5B1720}" dt="2024-10-08T16:01:37.469" v="42"/>
        <pc:sldMkLst>
          <pc:docMk/>
          <pc:sldMk cId="1868398000" sldId="552"/>
        </pc:sldMkLst>
      </pc:sldChg>
      <pc:sldChg chg="add del">
        <pc:chgData name="Damian Gordon" userId="796278f3-970d-4a3b-8137-dc597a054133" providerId="ADAL" clId="{E11DB362-EE92-45F0-8898-436E8D5B1720}" dt="2024-10-08T16:01:37.469" v="42"/>
        <pc:sldMkLst>
          <pc:docMk/>
          <pc:sldMk cId="2363125076" sldId="553"/>
        </pc:sldMkLst>
      </pc:sldChg>
      <pc:sldChg chg="add del">
        <pc:chgData name="Damian Gordon" userId="796278f3-970d-4a3b-8137-dc597a054133" providerId="ADAL" clId="{E11DB362-EE92-45F0-8898-436E8D5B1720}" dt="2024-10-08T16:01:37.469" v="42"/>
        <pc:sldMkLst>
          <pc:docMk/>
          <pc:sldMk cId="1314442596" sldId="554"/>
        </pc:sldMkLst>
      </pc:sldChg>
      <pc:sldChg chg="add del">
        <pc:chgData name="Damian Gordon" userId="796278f3-970d-4a3b-8137-dc597a054133" providerId="ADAL" clId="{E11DB362-EE92-45F0-8898-436E8D5B1720}" dt="2024-10-08T16:01:37.469" v="42"/>
        <pc:sldMkLst>
          <pc:docMk/>
          <pc:sldMk cId="3826350951" sldId="555"/>
        </pc:sldMkLst>
      </pc:sldChg>
      <pc:sldChg chg="add del">
        <pc:chgData name="Damian Gordon" userId="796278f3-970d-4a3b-8137-dc597a054133" providerId="ADAL" clId="{E11DB362-EE92-45F0-8898-436E8D5B1720}" dt="2024-10-08T16:01:37.469" v="42"/>
        <pc:sldMkLst>
          <pc:docMk/>
          <pc:sldMk cId="2558959071" sldId="556"/>
        </pc:sldMkLst>
      </pc:sldChg>
      <pc:sldChg chg="add del">
        <pc:chgData name="Damian Gordon" userId="796278f3-970d-4a3b-8137-dc597a054133" providerId="ADAL" clId="{E11DB362-EE92-45F0-8898-436E8D5B1720}" dt="2024-10-08T16:01:37.469" v="42"/>
        <pc:sldMkLst>
          <pc:docMk/>
          <pc:sldMk cId="62470669" sldId="557"/>
        </pc:sldMkLst>
      </pc:sldChg>
      <pc:sldChg chg="add del">
        <pc:chgData name="Damian Gordon" userId="796278f3-970d-4a3b-8137-dc597a054133" providerId="ADAL" clId="{E11DB362-EE92-45F0-8898-436E8D5B1720}" dt="2024-10-08T16:01:37.469" v="42"/>
        <pc:sldMkLst>
          <pc:docMk/>
          <pc:sldMk cId="3337860375" sldId="558"/>
        </pc:sldMkLst>
      </pc:sldChg>
      <pc:sldChg chg="add del">
        <pc:chgData name="Damian Gordon" userId="796278f3-970d-4a3b-8137-dc597a054133" providerId="ADAL" clId="{E11DB362-EE92-45F0-8898-436E8D5B1720}" dt="2024-10-08T16:01:37.469" v="42"/>
        <pc:sldMkLst>
          <pc:docMk/>
          <pc:sldMk cId="1375753814" sldId="559"/>
        </pc:sldMkLst>
      </pc:sldChg>
      <pc:sldChg chg="add del">
        <pc:chgData name="Damian Gordon" userId="796278f3-970d-4a3b-8137-dc597a054133" providerId="ADAL" clId="{E11DB362-EE92-45F0-8898-436E8D5B1720}" dt="2024-10-08T16:01:37.469" v="42"/>
        <pc:sldMkLst>
          <pc:docMk/>
          <pc:sldMk cId="2845990101" sldId="560"/>
        </pc:sldMkLst>
      </pc:sldChg>
      <pc:sldChg chg="add del">
        <pc:chgData name="Damian Gordon" userId="796278f3-970d-4a3b-8137-dc597a054133" providerId="ADAL" clId="{E11DB362-EE92-45F0-8898-436E8D5B1720}" dt="2024-10-08T16:01:37.469" v="42"/>
        <pc:sldMkLst>
          <pc:docMk/>
          <pc:sldMk cId="4152644878" sldId="561"/>
        </pc:sldMkLst>
      </pc:sldChg>
      <pc:sldChg chg="add del">
        <pc:chgData name="Damian Gordon" userId="796278f3-970d-4a3b-8137-dc597a054133" providerId="ADAL" clId="{E11DB362-EE92-45F0-8898-436E8D5B1720}" dt="2024-10-08T16:01:37.469" v="42"/>
        <pc:sldMkLst>
          <pc:docMk/>
          <pc:sldMk cId="1655053635" sldId="562"/>
        </pc:sldMkLst>
      </pc:sldChg>
      <pc:sldChg chg="add del">
        <pc:chgData name="Damian Gordon" userId="796278f3-970d-4a3b-8137-dc597a054133" providerId="ADAL" clId="{E11DB362-EE92-45F0-8898-436E8D5B1720}" dt="2024-10-08T16:01:37.469" v="42"/>
        <pc:sldMkLst>
          <pc:docMk/>
          <pc:sldMk cId="1142153425" sldId="563"/>
        </pc:sldMkLst>
      </pc:sldChg>
      <pc:sldChg chg="add del">
        <pc:chgData name="Damian Gordon" userId="796278f3-970d-4a3b-8137-dc597a054133" providerId="ADAL" clId="{E11DB362-EE92-45F0-8898-436E8D5B1720}" dt="2024-10-08T16:01:37.469" v="42"/>
        <pc:sldMkLst>
          <pc:docMk/>
          <pc:sldMk cId="1023680307" sldId="564"/>
        </pc:sldMkLst>
      </pc:sldChg>
      <pc:sldChg chg="add del">
        <pc:chgData name="Damian Gordon" userId="796278f3-970d-4a3b-8137-dc597a054133" providerId="ADAL" clId="{E11DB362-EE92-45F0-8898-436E8D5B1720}" dt="2024-10-08T16:01:37.469" v="42"/>
        <pc:sldMkLst>
          <pc:docMk/>
          <pc:sldMk cId="104314410" sldId="565"/>
        </pc:sldMkLst>
      </pc:sldChg>
      <pc:sldChg chg="add del">
        <pc:chgData name="Damian Gordon" userId="796278f3-970d-4a3b-8137-dc597a054133" providerId="ADAL" clId="{E11DB362-EE92-45F0-8898-436E8D5B1720}" dt="2024-10-08T16:01:37.469" v="42"/>
        <pc:sldMkLst>
          <pc:docMk/>
          <pc:sldMk cId="1651527110" sldId="566"/>
        </pc:sldMkLst>
      </pc:sldChg>
      <pc:sldChg chg="add del">
        <pc:chgData name="Damian Gordon" userId="796278f3-970d-4a3b-8137-dc597a054133" providerId="ADAL" clId="{E11DB362-EE92-45F0-8898-436E8D5B1720}" dt="2024-10-08T16:01:37.469" v="42"/>
        <pc:sldMkLst>
          <pc:docMk/>
          <pc:sldMk cId="1041985867" sldId="567"/>
        </pc:sldMkLst>
      </pc:sldChg>
      <pc:sldChg chg="add del">
        <pc:chgData name="Damian Gordon" userId="796278f3-970d-4a3b-8137-dc597a054133" providerId="ADAL" clId="{E11DB362-EE92-45F0-8898-436E8D5B1720}" dt="2024-10-08T16:01:37.469" v="42"/>
        <pc:sldMkLst>
          <pc:docMk/>
          <pc:sldMk cId="1049163361" sldId="568"/>
        </pc:sldMkLst>
      </pc:sldChg>
      <pc:sldChg chg="add del">
        <pc:chgData name="Damian Gordon" userId="796278f3-970d-4a3b-8137-dc597a054133" providerId="ADAL" clId="{E11DB362-EE92-45F0-8898-436E8D5B1720}" dt="2024-10-08T16:01:37.469" v="42"/>
        <pc:sldMkLst>
          <pc:docMk/>
          <pc:sldMk cId="3455537879" sldId="569"/>
        </pc:sldMkLst>
      </pc:sldChg>
      <pc:sldChg chg="add del">
        <pc:chgData name="Damian Gordon" userId="796278f3-970d-4a3b-8137-dc597a054133" providerId="ADAL" clId="{E11DB362-EE92-45F0-8898-436E8D5B1720}" dt="2024-10-08T16:02:19.152" v="67"/>
        <pc:sldMkLst>
          <pc:docMk/>
          <pc:sldMk cId="2776212791" sldId="570"/>
        </pc:sldMkLst>
      </pc:sldChg>
      <pc:sldChg chg="add del">
        <pc:chgData name="Damian Gordon" userId="796278f3-970d-4a3b-8137-dc597a054133" providerId="ADAL" clId="{E11DB362-EE92-45F0-8898-436E8D5B1720}" dt="2024-10-08T16:02:19.152" v="67"/>
        <pc:sldMkLst>
          <pc:docMk/>
          <pc:sldMk cId="2594457080" sldId="571"/>
        </pc:sldMkLst>
      </pc:sldChg>
      <pc:sldChg chg="add del">
        <pc:chgData name="Damian Gordon" userId="796278f3-970d-4a3b-8137-dc597a054133" providerId="ADAL" clId="{E11DB362-EE92-45F0-8898-436E8D5B1720}" dt="2024-10-08T16:02:19.152" v="67"/>
        <pc:sldMkLst>
          <pc:docMk/>
          <pc:sldMk cId="2594675155" sldId="572"/>
        </pc:sldMkLst>
      </pc:sldChg>
      <pc:sldChg chg="add del">
        <pc:chgData name="Damian Gordon" userId="796278f3-970d-4a3b-8137-dc597a054133" providerId="ADAL" clId="{E11DB362-EE92-45F0-8898-436E8D5B1720}" dt="2024-10-08T16:02:19.152" v="67"/>
        <pc:sldMkLst>
          <pc:docMk/>
          <pc:sldMk cId="2688546140" sldId="573"/>
        </pc:sldMkLst>
      </pc:sldChg>
      <pc:sldChg chg="add del">
        <pc:chgData name="Damian Gordon" userId="796278f3-970d-4a3b-8137-dc597a054133" providerId="ADAL" clId="{E11DB362-EE92-45F0-8898-436E8D5B1720}" dt="2024-10-08T16:02:19.152" v="67"/>
        <pc:sldMkLst>
          <pc:docMk/>
          <pc:sldMk cId="2328414789" sldId="574"/>
        </pc:sldMkLst>
      </pc:sldChg>
      <pc:sldChg chg="add del">
        <pc:chgData name="Damian Gordon" userId="796278f3-970d-4a3b-8137-dc597a054133" providerId="ADAL" clId="{E11DB362-EE92-45F0-8898-436E8D5B1720}" dt="2024-10-08T16:02:19.152" v="67"/>
        <pc:sldMkLst>
          <pc:docMk/>
          <pc:sldMk cId="2937344328" sldId="575"/>
        </pc:sldMkLst>
      </pc:sldChg>
      <pc:sldChg chg="delSp add del setBg delDesignElem">
        <pc:chgData name="Damian Gordon" userId="796278f3-970d-4a3b-8137-dc597a054133" providerId="ADAL" clId="{E11DB362-EE92-45F0-8898-436E8D5B1720}" dt="2024-10-08T16:02:19.152" v="67"/>
        <pc:sldMkLst>
          <pc:docMk/>
          <pc:sldMk cId="2032234403" sldId="576"/>
        </pc:sldMkLst>
      </pc:sldChg>
      <pc:sldChg chg="add del">
        <pc:chgData name="Damian Gordon" userId="796278f3-970d-4a3b-8137-dc597a054133" providerId="ADAL" clId="{E11DB362-EE92-45F0-8898-436E8D5B1720}" dt="2024-10-08T16:02:19.152" v="67"/>
        <pc:sldMkLst>
          <pc:docMk/>
          <pc:sldMk cId="526580696" sldId="577"/>
        </pc:sldMkLst>
      </pc:sldChg>
      <pc:sldChg chg="add del setBg">
        <pc:chgData name="Damian Gordon" userId="796278f3-970d-4a3b-8137-dc597a054133" providerId="ADAL" clId="{E11DB362-EE92-45F0-8898-436E8D5B1720}" dt="2024-10-08T16:02:19.152" v="67"/>
        <pc:sldMkLst>
          <pc:docMk/>
          <pc:sldMk cId="2416151916" sldId="578"/>
        </pc:sldMkLst>
      </pc:sldChg>
      <pc:sldChg chg="add del">
        <pc:chgData name="Damian Gordon" userId="796278f3-970d-4a3b-8137-dc597a054133" providerId="ADAL" clId="{E11DB362-EE92-45F0-8898-436E8D5B1720}" dt="2024-10-08T16:02:19.152" v="67"/>
        <pc:sldMkLst>
          <pc:docMk/>
          <pc:sldMk cId="3875053995" sldId="579"/>
        </pc:sldMkLst>
      </pc:sldChg>
      <pc:sldChg chg="add del">
        <pc:chgData name="Damian Gordon" userId="796278f3-970d-4a3b-8137-dc597a054133" providerId="ADAL" clId="{E11DB362-EE92-45F0-8898-436E8D5B1720}" dt="2024-10-08T16:02:19.152" v="67"/>
        <pc:sldMkLst>
          <pc:docMk/>
          <pc:sldMk cId="2168346399" sldId="580"/>
        </pc:sldMkLst>
      </pc:sldChg>
      <pc:sldChg chg="add del">
        <pc:chgData name="Damian Gordon" userId="796278f3-970d-4a3b-8137-dc597a054133" providerId="ADAL" clId="{E11DB362-EE92-45F0-8898-436E8D5B1720}" dt="2024-10-08T16:02:19.152" v="67"/>
        <pc:sldMkLst>
          <pc:docMk/>
          <pc:sldMk cId="2805120833" sldId="581"/>
        </pc:sldMkLst>
      </pc:sldChg>
      <pc:sldChg chg="add del">
        <pc:chgData name="Damian Gordon" userId="796278f3-970d-4a3b-8137-dc597a054133" providerId="ADAL" clId="{E11DB362-EE92-45F0-8898-436E8D5B1720}" dt="2024-10-08T16:02:19.152" v="67"/>
        <pc:sldMkLst>
          <pc:docMk/>
          <pc:sldMk cId="3924567436" sldId="582"/>
        </pc:sldMkLst>
      </pc:sldChg>
      <pc:sldChg chg="add del setBg">
        <pc:chgData name="Damian Gordon" userId="796278f3-970d-4a3b-8137-dc597a054133" providerId="ADAL" clId="{E11DB362-EE92-45F0-8898-436E8D5B1720}" dt="2024-10-08T16:02:19.152" v="67"/>
        <pc:sldMkLst>
          <pc:docMk/>
          <pc:sldMk cId="3989274539" sldId="583"/>
        </pc:sldMkLst>
      </pc:sldChg>
      <pc:sldChg chg="delSp modSp add del setBg delDesignElem">
        <pc:chgData name="Damian Gordon" userId="796278f3-970d-4a3b-8137-dc597a054133" providerId="ADAL" clId="{E11DB362-EE92-45F0-8898-436E8D5B1720}" dt="2024-10-08T16:04:01.037" v="70" actId="207"/>
        <pc:sldMkLst>
          <pc:docMk/>
          <pc:sldMk cId="2347922812" sldId="584"/>
        </pc:sldMkLst>
      </pc:sldChg>
      <pc:sldChg chg="add del">
        <pc:chgData name="Damian Gordon" userId="796278f3-970d-4a3b-8137-dc597a054133" providerId="ADAL" clId="{E11DB362-EE92-45F0-8898-436E8D5B1720}" dt="2024-10-08T16:02:19.152" v="67"/>
        <pc:sldMkLst>
          <pc:docMk/>
          <pc:sldMk cId="41597393" sldId="585"/>
        </pc:sldMkLst>
      </pc:sldChg>
      <pc:sldChg chg="add del">
        <pc:chgData name="Damian Gordon" userId="796278f3-970d-4a3b-8137-dc597a054133" providerId="ADAL" clId="{E11DB362-EE92-45F0-8898-436E8D5B1720}" dt="2024-10-08T16:02:19.152" v="67"/>
        <pc:sldMkLst>
          <pc:docMk/>
          <pc:sldMk cId="1200837232" sldId="586"/>
        </pc:sldMkLst>
      </pc:sldChg>
      <pc:sldChg chg="add del">
        <pc:chgData name="Damian Gordon" userId="796278f3-970d-4a3b-8137-dc597a054133" providerId="ADAL" clId="{E11DB362-EE92-45F0-8898-436E8D5B1720}" dt="2024-10-08T16:02:19.152" v="67"/>
        <pc:sldMkLst>
          <pc:docMk/>
          <pc:sldMk cId="4224188240" sldId="587"/>
        </pc:sldMkLst>
      </pc:sldChg>
      <pc:sldChg chg="add del">
        <pc:chgData name="Damian Gordon" userId="796278f3-970d-4a3b-8137-dc597a054133" providerId="ADAL" clId="{E11DB362-EE92-45F0-8898-436E8D5B1720}" dt="2024-10-08T16:02:19.152" v="67"/>
        <pc:sldMkLst>
          <pc:docMk/>
          <pc:sldMk cId="1914458672" sldId="588"/>
        </pc:sldMkLst>
      </pc:sldChg>
      <pc:sldChg chg="add del">
        <pc:chgData name="Damian Gordon" userId="796278f3-970d-4a3b-8137-dc597a054133" providerId="ADAL" clId="{E11DB362-EE92-45F0-8898-436E8D5B1720}" dt="2024-10-08T16:02:19.152" v="67"/>
        <pc:sldMkLst>
          <pc:docMk/>
          <pc:sldMk cId="1210758149" sldId="589"/>
        </pc:sldMkLst>
      </pc:sldChg>
      <pc:sldChg chg="add del">
        <pc:chgData name="Damian Gordon" userId="796278f3-970d-4a3b-8137-dc597a054133" providerId="ADAL" clId="{E11DB362-EE92-45F0-8898-436E8D5B1720}" dt="2024-10-08T16:02:19.152" v="67"/>
        <pc:sldMkLst>
          <pc:docMk/>
          <pc:sldMk cId="3490883361" sldId="590"/>
        </pc:sldMkLst>
      </pc:sldChg>
      <pc:sldChg chg="add del">
        <pc:chgData name="Damian Gordon" userId="796278f3-970d-4a3b-8137-dc597a054133" providerId="ADAL" clId="{E11DB362-EE92-45F0-8898-436E8D5B1720}" dt="2024-10-08T16:02:19.152" v="67"/>
        <pc:sldMkLst>
          <pc:docMk/>
          <pc:sldMk cId="3685673864" sldId="591"/>
        </pc:sldMkLst>
      </pc:sldChg>
      <pc:sldChg chg="add del">
        <pc:chgData name="Damian Gordon" userId="796278f3-970d-4a3b-8137-dc597a054133" providerId="ADAL" clId="{E11DB362-EE92-45F0-8898-436E8D5B1720}" dt="2024-10-08T16:01:36.682" v="35" actId="47"/>
        <pc:sldMkLst>
          <pc:docMk/>
          <pc:sldMk cId="3585900418" sldId="592"/>
        </pc:sldMkLst>
      </pc:sldChg>
      <pc:sldChg chg="add">
        <pc:chgData name="Damian Gordon" userId="796278f3-970d-4a3b-8137-dc597a054133" providerId="ADAL" clId="{E11DB362-EE92-45F0-8898-436E8D5B1720}" dt="2024-10-08T16:02:19.152" v="67"/>
        <pc:sldMkLst>
          <pc:docMk/>
          <pc:sldMk cId="4222747186" sldId="592"/>
        </pc:sldMkLst>
      </pc:sldChg>
      <pc:sldChg chg="add">
        <pc:chgData name="Damian Gordon" userId="796278f3-970d-4a3b-8137-dc597a054133" providerId="ADAL" clId="{E11DB362-EE92-45F0-8898-436E8D5B1720}" dt="2024-10-08T16:02:19.152" v="67"/>
        <pc:sldMkLst>
          <pc:docMk/>
          <pc:sldMk cId="489123817" sldId="593"/>
        </pc:sldMkLst>
      </pc:sldChg>
      <pc:sldChg chg="add del">
        <pc:chgData name="Damian Gordon" userId="796278f3-970d-4a3b-8137-dc597a054133" providerId="ADAL" clId="{E11DB362-EE92-45F0-8898-436E8D5B1720}" dt="2024-10-08T16:01:36.682" v="35" actId="47"/>
        <pc:sldMkLst>
          <pc:docMk/>
          <pc:sldMk cId="2288423507" sldId="593"/>
        </pc:sldMkLst>
      </pc:sldChg>
      <pc:sldChg chg="delSp add del setBg delDesignElem">
        <pc:chgData name="Damian Gordon" userId="796278f3-970d-4a3b-8137-dc597a054133" providerId="ADAL" clId="{E11DB362-EE92-45F0-8898-436E8D5B1720}" dt="2024-10-08T16:01:36.682" v="35" actId="47"/>
        <pc:sldMkLst>
          <pc:docMk/>
          <pc:sldMk cId="2144767101" sldId="594"/>
        </pc:sldMkLst>
      </pc:sldChg>
      <pc:sldChg chg="add">
        <pc:chgData name="Damian Gordon" userId="796278f3-970d-4a3b-8137-dc597a054133" providerId="ADAL" clId="{E11DB362-EE92-45F0-8898-436E8D5B1720}" dt="2024-10-08T16:02:19.152" v="67"/>
        <pc:sldMkLst>
          <pc:docMk/>
          <pc:sldMk cId="2163810626" sldId="594"/>
        </pc:sldMkLst>
      </pc:sldChg>
      <pc:sldChg chg="add del setBg">
        <pc:chgData name="Damian Gordon" userId="796278f3-970d-4a3b-8137-dc597a054133" providerId="ADAL" clId="{E11DB362-EE92-45F0-8898-436E8D5B1720}" dt="2024-10-08T16:02:26.588" v="68" actId="47"/>
        <pc:sldMkLst>
          <pc:docMk/>
          <pc:sldMk cId="140867504" sldId="595"/>
        </pc:sldMkLst>
      </pc:sldChg>
      <pc:sldChg chg="add del">
        <pc:chgData name="Damian Gordon" userId="796278f3-970d-4a3b-8137-dc597a054133" providerId="ADAL" clId="{E11DB362-EE92-45F0-8898-436E8D5B1720}" dt="2024-10-08T16:01:36.682" v="35" actId="47"/>
        <pc:sldMkLst>
          <pc:docMk/>
          <pc:sldMk cId="321370623" sldId="595"/>
        </pc:sldMkLst>
      </pc:sldChg>
      <pc:sldChg chg="add del">
        <pc:chgData name="Damian Gordon" userId="796278f3-970d-4a3b-8137-dc597a054133" providerId="ADAL" clId="{E11DB362-EE92-45F0-8898-436E8D5B1720}" dt="2024-10-08T16:01:36.682" v="35" actId="47"/>
        <pc:sldMkLst>
          <pc:docMk/>
          <pc:sldMk cId="1973658102" sldId="596"/>
        </pc:sldMkLst>
      </pc:sldChg>
      <pc:sldChg chg="delSp add setBg delDesignElem">
        <pc:chgData name="Damian Gordon" userId="796278f3-970d-4a3b-8137-dc597a054133" providerId="ADAL" clId="{E11DB362-EE92-45F0-8898-436E8D5B1720}" dt="2024-10-08T16:02:42.411" v="69"/>
        <pc:sldMkLst>
          <pc:docMk/>
          <pc:sldMk cId="2144767101" sldId="596"/>
        </pc:sldMkLst>
      </pc:sldChg>
      <pc:sldChg chg="add">
        <pc:chgData name="Damian Gordon" userId="796278f3-970d-4a3b-8137-dc597a054133" providerId="ADAL" clId="{E11DB362-EE92-45F0-8898-436E8D5B1720}" dt="2024-10-08T16:02:19.152" v="67"/>
        <pc:sldMkLst>
          <pc:docMk/>
          <pc:sldMk cId="321370623" sldId="597"/>
        </pc:sldMkLst>
      </pc:sldChg>
      <pc:sldChg chg="add del">
        <pc:chgData name="Damian Gordon" userId="796278f3-970d-4a3b-8137-dc597a054133" providerId="ADAL" clId="{E11DB362-EE92-45F0-8898-436E8D5B1720}" dt="2024-10-08T16:01:36.682" v="35" actId="47"/>
        <pc:sldMkLst>
          <pc:docMk/>
          <pc:sldMk cId="1565139739" sldId="597"/>
        </pc:sldMkLst>
      </pc:sldChg>
      <pc:sldChg chg="add">
        <pc:chgData name="Damian Gordon" userId="796278f3-970d-4a3b-8137-dc597a054133" providerId="ADAL" clId="{E11DB362-EE92-45F0-8898-436E8D5B1720}" dt="2024-10-08T16:02:19.152" v="67"/>
        <pc:sldMkLst>
          <pc:docMk/>
          <pc:sldMk cId="1973658102" sldId="598"/>
        </pc:sldMkLst>
      </pc:sldChg>
      <pc:sldChg chg="delSp add del setBg delDesignElem">
        <pc:chgData name="Damian Gordon" userId="796278f3-970d-4a3b-8137-dc597a054133" providerId="ADAL" clId="{E11DB362-EE92-45F0-8898-436E8D5B1720}" dt="2024-10-08T16:01:36.682" v="35" actId="47"/>
        <pc:sldMkLst>
          <pc:docMk/>
          <pc:sldMk cId="4286275200" sldId="598"/>
        </pc:sldMkLst>
      </pc:sldChg>
      <pc:sldChg chg="add">
        <pc:chgData name="Damian Gordon" userId="796278f3-970d-4a3b-8137-dc597a054133" providerId="ADAL" clId="{E11DB362-EE92-45F0-8898-436E8D5B1720}" dt="2024-10-08T16:02:19.152" v="67"/>
        <pc:sldMkLst>
          <pc:docMk/>
          <pc:sldMk cId="1565139739" sldId="599"/>
        </pc:sldMkLst>
      </pc:sldChg>
      <pc:sldChg chg="add del">
        <pc:chgData name="Damian Gordon" userId="796278f3-970d-4a3b-8137-dc597a054133" providerId="ADAL" clId="{E11DB362-EE92-45F0-8898-436E8D5B1720}" dt="2024-10-08T16:01:36.682" v="35" actId="47"/>
        <pc:sldMkLst>
          <pc:docMk/>
          <pc:sldMk cId="2805823568" sldId="599"/>
        </pc:sldMkLst>
      </pc:sldChg>
      <pc:sldChg chg="add del">
        <pc:chgData name="Damian Gordon" userId="796278f3-970d-4a3b-8137-dc597a054133" providerId="ADAL" clId="{E11DB362-EE92-45F0-8898-436E8D5B1720}" dt="2024-10-08T16:01:36.682" v="35" actId="47"/>
        <pc:sldMkLst>
          <pc:docMk/>
          <pc:sldMk cId="1033895115" sldId="600"/>
        </pc:sldMkLst>
      </pc:sldChg>
      <pc:sldChg chg="delSp add setBg delDesignElem">
        <pc:chgData name="Damian Gordon" userId="796278f3-970d-4a3b-8137-dc597a054133" providerId="ADAL" clId="{E11DB362-EE92-45F0-8898-436E8D5B1720}" dt="2024-10-08T16:02:19.152" v="67"/>
        <pc:sldMkLst>
          <pc:docMk/>
          <pc:sldMk cId="4286275200" sldId="600"/>
        </pc:sldMkLst>
      </pc:sldChg>
      <pc:sldChg chg="add del">
        <pc:chgData name="Damian Gordon" userId="796278f3-970d-4a3b-8137-dc597a054133" providerId="ADAL" clId="{E11DB362-EE92-45F0-8898-436E8D5B1720}" dt="2024-10-08T16:01:36.682" v="35" actId="47"/>
        <pc:sldMkLst>
          <pc:docMk/>
          <pc:sldMk cId="198791789" sldId="601"/>
        </pc:sldMkLst>
      </pc:sldChg>
      <pc:sldChg chg="add">
        <pc:chgData name="Damian Gordon" userId="796278f3-970d-4a3b-8137-dc597a054133" providerId="ADAL" clId="{E11DB362-EE92-45F0-8898-436E8D5B1720}" dt="2024-10-08T16:02:19.152" v="67"/>
        <pc:sldMkLst>
          <pc:docMk/>
          <pc:sldMk cId="2805823568" sldId="601"/>
        </pc:sldMkLst>
      </pc:sldChg>
      <pc:sldChg chg="add">
        <pc:chgData name="Damian Gordon" userId="796278f3-970d-4a3b-8137-dc597a054133" providerId="ADAL" clId="{E11DB362-EE92-45F0-8898-436E8D5B1720}" dt="2024-10-08T16:02:19.152" v="67"/>
        <pc:sldMkLst>
          <pc:docMk/>
          <pc:sldMk cId="1033895115" sldId="602"/>
        </pc:sldMkLst>
      </pc:sldChg>
      <pc:sldChg chg="add del">
        <pc:chgData name="Damian Gordon" userId="796278f3-970d-4a3b-8137-dc597a054133" providerId="ADAL" clId="{E11DB362-EE92-45F0-8898-436E8D5B1720}" dt="2024-10-08T16:01:36.682" v="35" actId="47"/>
        <pc:sldMkLst>
          <pc:docMk/>
          <pc:sldMk cId="1691263524" sldId="602"/>
        </pc:sldMkLst>
      </pc:sldChg>
      <pc:sldChg chg="add">
        <pc:chgData name="Damian Gordon" userId="796278f3-970d-4a3b-8137-dc597a054133" providerId="ADAL" clId="{E11DB362-EE92-45F0-8898-436E8D5B1720}" dt="2024-10-08T16:02:19.152" v="67"/>
        <pc:sldMkLst>
          <pc:docMk/>
          <pc:sldMk cId="198791789" sldId="603"/>
        </pc:sldMkLst>
      </pc:sldChg>
      <pc:sldChg chg="add del">
        <pc:chgData name="Damian Gordon" userId="796278f3-970d-4a3b-8137-dc597a054133" providerId="ADAL" clId="{E11DB362-EE92-45F0-8898-436E8D5B1720}" dt="2024-10-08T16:01:36.682" v="35" actId="47"/>
        <pc:sldMkLst>
          <pc:docMk/>
          <pc:sldMk cId="3079019077" sldId="603"/>
        </pc:sldMkLst>
      </pc:sldChg>
      <pc:sldChg chg="add">
        <pc:chgData name="Damian Gordon" userId="796278f3-970d-4a3b-8137-dc597a054133" providerId="ADAL" clId="{E11DB362-EE92-45F0-8898-436E8D5B1720}" dt="2024-10-08T16:02:19.152" v="67"/>
        <pc:sldMkLst>
          <pc:docMk/>
          <pc:sldMk cId="1691263524" sldId="604"/>
        </pc:sldMkLst>
      </pc:sldChg>
      <pc:sldChg chg="delSp add del setBg delDesignElem">
        <pc:chgData name="Damian Gordon" userId="796278f3-970d-4a3b-8137-dc597a054133" providerId="ADAL" clId="{E11DB362-EE92-45F0-8898-436E8D5B1720}" dt="2024-10-08T16:01:36.682" v="35" actId="47"/>
        <pc:sldMkLst>
          <pc:docMk/>
          <pc:sldMk cId="4245555334" sldId="604"/>
        </pc:sldMkLst>
      </pc:sldChg>
      <pc:sldChg chg="add del">
        <pc:chgData name="Damian Gordon" userId="796278f3-970d-4a3b-8137-dc597a054133" providerId="ADAL" clId="{E11DB362-EE92-45F0-8898-436E8D5B1720}" dt="2024-10-08T16:01:36.682" v="35" actId="47"/>
        <pc:sldMkLst>
          <pc:docMk/>
          <pc:sldMk cId="2596279016" sldId="605"/>
        </pc:sldMkLst>
      </pc:sldChg>
      <pc:sldChg chg="add">
        <pc:chgData name="Damian Gordon" userId="796278f3-970d-4a3b-8137-dc597a054133" providerId="ADAL" clId="{E11DB362-EE92-45F0-8898-436E8D5B1720}" dt="2024-10-08T16:02:19.152" v="67"/>
        <pc:sldMkLst>
          <pc:docMk/>
          <pc:sldMk cId="3079019077" sldId="605"/>
        </pc:sldMkLst>
      </pc:sldChg>
      <pc:sldChg chg="add del">
        <pc:chgData name="Damian Gordon" userId="796278f3-970d-4a3b-8137-dc597a054133" providerId="ADAL" clId="{E11DB362-EE92-45F0-8898-436E8D5B1720}" dt="2024-10-08T16:01:36.682" v="35" actId="47"/>
        <pc:sldMkLst>
          <pc:docMk/>
          <pc:sldMk cId="1224993290" sldId="606"/>
        </pc:sldMkLst>
      </pc:sldChg>
      <pc:sldChg chg="delSp add setBg delDesignElem">
        <pc:chgData name="Damian Gordon" userId="796278f3-970d-4a3b-8137-dc597a054133" providerId="ADAL" clId="{E11DB362-EE92-45F0-8898-436E8D5B1720}" dt="2024-10-08T16:02:19.152" v="67"/>
        <pc:sldMkLst>
          <pc:docMk/>
          <pc:sldMk cId="4245555334" sldId="606"/>
        </pc:sldMkLst>
      </pc:sldChg>
      <pc:sldChg chg="add del">
        <pc:chgData name="Damian Gordon" userId="796278f3-970d-4a3b-8137-dc597a054133" providerId="ADAL" clId="{E11DB362-EE92-45F0-8898-436E8D5B1720}" dt="2024-10-08T16:01:36.682" v="35" actId="47"/>
        <pc:sldMkLst>
          <pc:docMk/>
          <pc:sldMk cId="2394449055" sldId="607"/>
        </pc:sldMkLst>
      </pc:sldChg>
      <pc:sldChg chg="add">
        <pc:chgData name="Damian Gordon" userId="796278f3-970d-4a3b-8137-dc597a054133" providerId="ADAL" clId="{E11DB362-EE92-45F0-8898-436E8D5B1720}" dt="2024-10-08T16:02:19.152" v="67"/>
        <pc:sldMkLst>
          <pc:docMk/>
          <pc:sldMk cId="2596279016" sldId="607"/>
        </pc:sldMkLst>
      </pc:sldChg>
      <pc:sldChg chg="add">
        <pc:chgData name="Damian Gordon" userId="796278f3-970d-4a3b-8137-dc597a054133" providerId="ADAL" clId="{E11DB362-EE92-45F0-8898-436E8D5B1720}" dt="2024-10-08T16:02:19.152" v="67"/>
        <pc:sldMkLst>
          <pc:docMk/>
          <pc:sldMk cId="1224993290" sldId="608"/>
        </pc:sldMkLst>
      </pc:sldChg>
      <pc:sldChg chg="add del">
        <pc:chgData name="Damian Gordon" userId="796278f3-970d-4a3b-8137-dc597a054133" providerId="ADAL" clId="{E11DB362-EE92-45F0-8898-436E8D5B1720}" dt="2024-10-08T16:01:36.682" v="35" actId="47"/>
        <pc:sldMkLst>
          <pc:docMk/>
          <pc:sldMk cId="3503270740" sldId="608"/>
        </pc:sldMkLst>
      </pc:sldChg>
      <pc:sldChg chg="add del">
        <pc:chgData name="Damian Gordon" userId="796278f3-970d-4a3b-8137-dc597a054133" providerId="ADAL" clId="{E11DB362-EE92-45F0-8898-436E8D5B1720}" dt="2024-10-08T16:01:36.682" v="35" actId="47"/>
        <pc:sldMkLst>
          <pc:docMk/>
          <pc:sldMk cId="1287606445" sldId="609"/>
        </pc:sldMkLst>
      </pc:sldChg>
      <pc:sldChg chg="add">
        <pc:chgData name="Damian Gordon" userId="796278f3-970d-4a3b-8137-dc597a054133" providerId="ADAL" clId="{E11DB362-EE92-45F0-8898-436E8D5B1720}" dt="2024-10-08T16:02:19.152" v="67"/>
        <pc:sldMkLst>
          <pc:docMk/>
          <pc:sldMk cId="3582766082" sldId="609"/>
        </pc:sldMkLst>
      </pc:sldChg>
      <pc:sldChg chg="delSp add setBg delDesignElem">
        <pc:chgData name="Damian Gordon" userId="796278f3-970d-4a3b-8137-dc597a054133" providerId="ADAL" clId="{E11DB362-EE92-45F0-8898-436E8D5B1720}" dt="2024-10-08T16:02:19.152" v="67"/>
        <pc:sldMkLst>
          <pc:docMk/>
          <pc:sldMk cId="662314059" sldId="610"/>
        </pc:sldMkLst>
      </pc:sldChg>
      <pc:sldChg chg="delSp add del setBg delDesignElem">
        <pc:chgData name="Damian Gordon" userId="796278f3-970d-4a3b-8137-dc597a054133" providerId="ADAL" clId="{E11DB362-EE92-45F0-8898-436E8D5B1720}" dt="2024-10-08T16:01:36.682" v="35" actId="47"/>
        <pc:sldMkLst>
          <pc:docMk/>
          <pc:sldMk cId="2611996078" sldId="610"/>
        </pc:sldMkLst>
      </pc:sldChg>
      <pc:sldChg chg="add">
        <pc:chgData name="Damian Gordon" userId="796278f3-970d-4a3b-8137-dc597a054133" providerId="ADAL" clId="{E11DB362-EE92-45F0-8898-436E8D5B1720}" dt="2024-10-08T16:02:19.152" v="67"/>
        <pc:sldMkLst>
          <pc:docMk/>
          <pc:sldMk cId="2394449055" sldId="611"/>
        </pc:sldMkLst>
      </pc:sldChg>
      <pc:sldChg chg="add del">
        <pc:chgData name="Damian Gordon" userId="796278f3-970d-4a3b-8137-dc597a054133" providerId="ADAL" clId="{E11DB362-EE92-45F0-8898-436E8D5B1720}" dt="2024-10-08T16:01:36.682" v="35" actId="47"/>
        <pc:sldMkLst>
          <pc:docMk/>
          <pc:sldMk cId="4035640068" sldId="611"/>
        </pc:sldMkLst>
      </pc:sldChg>
      <pc:sldChg chg="delSp add del setBg delDesignElem">
        <pc:chgData name="Damian Gordon" userId="796278f3-970d-4a3b-8137-dc597a054133" providerId="ADAL" clId="{E11DB362-EE92-45F0-8898-436E8D5B1720}" dt="2024-10-08T16:01:36.682" v="35" actId="47"/>
        <pc:sldMkLst>
          <pc:docMk/>
          <pc:sldMk cId="3029899255" sldId="612"/>
        </pc:sldMkLst>
      </pc:sldChg>
      <pc:sldChg chg="add">
        <pc:chgData name="Damian Gordon" userId="796278f3-970d-4a3b-8137-dc597a054133" providerId="ADAL" clId="{E11DB362-EE92-45F0-8898-436E8D5B1720}" dt="2024-10-08T16:02:19.152" v="67"/>
        <pc:sldMkLst>
          <pc:docMk/>
          <pc:sldMk cId="3503270740" sldId="612"/>
        </pc:sldMkLst>
      </pc:sldChg>
      <pc:sldChg chg="add del">
        <pc:chgData name="Damian Gordon" userId="796278f3-970d-4a3b-8137-dc597a054133" providerId="ADAL" clId="{E11DB362-EE92-45F0-8898-436E8D5B1720}" dt="2024-10-08T16:01:36.682" v="35" actId="47"/>
        <pc:sldMkLst>
          <pc:docMk/>
          <pc:sldMk cId="535749269" sldId="613"/>
        </pc:sldMkLst>
      </pc:sldChg>
      <pc:sldChg chg="add">
        <pc:chgData name="Damian Gordon" userId="796278f3-970d-4a3b-8137-dc597a054133" providerId="ADAL" clId="{E11DB362-EE92-45F0-8898-436E8D5B1720}" dt="2024-10-08T16:02:19.152" v="67"/>
        <pc:sldMkLst>
          <pc:docMk/>
          <pc:sldMk cId="1287606445" sldId="613"/>
        </pc:sldMkLst>
      </pc:sldChg>
      <pc:sldChg chg="add del">
        <pc:chgData name="Damian Gordon" userId="796278f3-970d-4a3b-8137-dc597a054133" providerId="ADAL" clId="{E11DB362-EE92-45F0-8898-436E8D5B1720}" dt="2024-10-08T16:01:36.682" v="35" actId="47"/>
        <pc:sldMkLst>
          <pc:docMk/>
          <pc:sldMk cId="55053776" sldId="614"/>
        </pc:sldMkLst>
      </pc:sldChg>
      <pc:sldChg chg="delSp add setBg delDesignElem">
        <pc:chgData name="Damian Gordon" userId="796278f3-970d-4a3b-8137-dc597a054133" providerId="ADAL" clId="{E11DB362-EE92-45F0-8898-436E8D5B1720}" dt="2024-10-08T16:02:19.152" v="67"/>
        <pc:sldMkLst>
          <pc:docMk/>
          <pc:sldMk cId="2611996078" sldId="614"/>
        </pc:sldMkLst>
      </pc:sldChg>
      <pc:sldChg chg="add del">
        <pc:chgData name="Damian Gordon" userId="796278f3-970d-4a3b-8137-dc597a054133" providerId="ADAL" clId="{E11DB362-EE92-45F0-8898-436E8D5B1720}" dt="2024-10-08T16:01:36.682" v="35" actId="47"/>
        <pc:sldMkLst>
          <pc:docMk/>
          <pc:sldMk cId="3644117154" sldId="615"/>
        </pc:sldMkLst>
      </pc:sldChg>
      <pc:sldChg chg="add">
        <pc:chgData name="Damian Gordon" userId="796278f3-970d-4a3b-8137-dc597a054133" providerId="ADAL" clId="{E11DB362-EE92-45F0-8898-436E8D5B1720}" dt="2024-10-08T16:02:19.152" v="67"/>
        <pc:sldMkLst>
          <pc:docMk/>
          <pc:sldMk cId="4035640068" sldId="615"/>
        </pc:sldMkLst>
      </pc:sldChg>
      <pc:sldChg chg="delSp add setBg delDesignElem">
        <pc:chgData name="Damian Gordon" userId="796278f3-970d-4a3b-8137-dc597a054133" providerId="ADAL" clId="{E11DB362-EE92-45F0-8898-436E8D5B1720}" dt="2024-10-08T16:02:19.152" v="67"/>
        <pc:sldMkLst>
          <pc:docMk/>
          <pc:sldMk cId="3029899255" sldId="616"/>
        </pc:sldMkLst>
      </pc:sldChg>
      <pc:sldChg chg="add del">
        <pc:chgData name="Damian Gordon" userId="796278f3-970d-4a3b-8137-dc597a054133" providerId="ADAL" clId="{E11DB362-EE92-45F0-8898-436E8D5B1720}" dt="2024-10-08T16:01:36.682" v="35" actId="47"/>
        <pc:sldMkLst>
          <pc:docMk/>
          <pc:sldMk cId="3742802754" sldId="616"/>
        </pc:sldMkLst>
      </pc:sldChg>
      <pc:sldChg chg="add">
        <pc:chgData name="Damian Gordon" userId="796278f3-970d-4a3b-8137-dc597a054133" providerId="ADAL" clId="{E11DB362-EE92-45F0-8898-436E8D5B1720}" dt="2024-10-08T16:02:19.152" v="67"/>
        <pc:sldMkLst>
          <pc:docMk/>
          <pc:sldMk cId="535749269" sldId="617"/>
        </pc:sldMkLst>
      </pc:sldChg>
      <pc:sldChg chg="add del">
        <pc:chgData name="Damian Gordon" userId="796278f3-970d-4a3b-8137-dc597a054133" providerId="ADAL" clId="{E11DB362-EE92-45F0-8898-436E8D5B1720}" dt="2024-10-08T16:01:36.682" v="35" actId="47"/>
        <pc:sldMkLst>
          <pc:docMk/>
          <pc:sldMk cId="3632979021" sldId="617"/>
        </pc:sldMkLst>
      </pc:sldChg>
      <pc:sldChg chg="add">
        <pc:chgData name="Damian Gordon" userId="796278f3-970d-4a3b-8137-dc597a054133" providerId="ADAL" clId="{E11DB362-EE92-45F0-8898-436E8D5B1720}" dt="2024-10-08T16:02:19.152" v="67"/>
        <pc:sldMkLst>
          <pc:docMk/>
          <pc:sldMk cId="55053776" sldId="618"/>
        </pc:sldMkLst>
      </pc:sldChg>
      <pc:sldChg chg="add del">
        <pc:chgData name="Damian Gordon" userId="796278f3-970d-4a3b-8137-dc597a054133" providerId="ADAL" clId="{E11DB362-EE92-45F0-8898-436E8D5B1720}" dt="2024-10-08T16:01:36.682" v="35" actId="47"/>
        <pc:sldMkLst>
          <pc:docMk/>
          <pc:sldMk cId="646872657" sldId="618"/>
        </pc:sldMkLst>
      </pc:sldChg>
      <pc:sldChg chg="add del">
        <pc:chgData name="Damian Gordon" userId="796278f3-970d-4a3b-8137-dc597a054133" providerId="ADAL" clId="{E11DB362-EE92-45F0-8898-436E8D5B1720}" dt="2024-10-08T16:01:36.682" v="35" actId="47"/>
        <pc:sldMkLst>
          <pc:docMk/>
          <pc:sldMk cId="2134427442" sldId="619"/>
        </pc:sldMkLst>
      </pc:sldChg>
      <pc:sldChg chg="add">
        <pc:chgData name="Damian Gordon" userId="796278f3-970d-4a3b-8137-dc597a054133" providerId="ADAL" clId="{E11DB362-EE92-45F0-8898-436E8D5B1720}" dt="2024-10-08T16:02:19.152" v="67"/>
        <pc:sldMkLst>
          <pc:docMk/>
          <pc:sldMk cId="3644117154" sldId="619"/>
        </pc:sldMkLst>
      </pc:sldChg>
      <pc:sldChg chg="add">
        <pc:chgData name="Damian Gordon" userId="796278f3-970d-4a3b-8137-dc597a054133" providerId="ADAL" clId="{E11DB362-EE92-45F0-8898-436E8D5B1720}" dt="2024-10-08T16:02:19.152" v="67"/>
        <pc:sldMkLst>
          <pc:docMk/>
          <pc:sldMk cId="3742802754" sldId="620"/>
        </pc:sldMkLst>
      </pc:sldChg>
      <pc:sldChg chg="add del">
        <pc:chgData name="Damian Gordon" userId="796278f3-970d-4a3b-8137-dc597a054133" providerId="ADAL" clId="{E11DB362-EE92-45F0-8898-436E8D5B1720}" dt="2024-10-08T16:01:36.682" v="35" actId="47"/>
        <pc:sldMkLst>
          <pc:docMk/>
          <pc:sldMk cId="3935890140" sldId="620"/>
        </pc:sldMkLst>
      </pc:sldChg>
      <pc:sldChg chg="add del">
        <pc:chgData name="Damian Gordon" userId="796278f3-970d-4a3b-8137-dc597a054133" providerId="ADAL" clId="{E11DB362-EE92-45F0-8898-436E8D5B1720}" dt="2024-10-08T16:01:36.682" v="35" actId="47"/>
        <pc:sldMkLst>
          <pc:docMk/>
          <pc:sldMk cId="436522494" sldId="621"/>
        </pc:sldMkLst>
      </pc:sldChg>
      <pc:sldChg chg="add">
        <pc:chgData name="Damian Gordon" userId="796278f3-970d-4a3b-8137-dc597a054133" providerId="ADAL" clId="{E11DB362-EE92-45F0-8898-436E8D5B1720}" dt="2024-10-08T16:02:19.152" v="67"/>
        <pc:sldMkLst>
          <pc:docMk/>
          <pc:sldMk cId="3632979021" sldId="621"/>
        </pc:sldMkLst>
      </pc:sldChg>
      <pc:sldChg chg="add">
        <pc:chgData name="Damian Gordon" userId="796278f3-970d-4a3b-8137-dc597a054133" providerId="ADAL" clId="{E11DB362-EE92-45F0-8898-436E8D5B1720}" dt="2024-10-08T16:02:19.152" v="67"/>
        <pc:sldMkLst>
          <pc:docMk/>
          <pc:sldMk cId="646872657" sldId="622"/>
        </pc:sldMkLst>
      </pc:sldChg>
      <pc:sldChg chg="delSp add del setBg delDesignElem">
        <pc:chgData name="Damian Gordon" userId="796278f3-970d-4a3b-8137-dc597a054133" providerId="ADAL" clId="{E11DB362-EE92-45F0-8898-436E8D5B1720}" dt="2024-10-08T16:01:36.682" v="35" actId="47"/>
        <pc:sldMkLst>
          <pc:docMk/>
          <pc:sldMk cId="2032805289" sldId="622"/>
        </pc:sldMkLst>
      </pc:sldChg>
      <pc:sldChg chg="add">
        <pc:chgData name="Damian Gordon" userId="796278f3-970d-4a3b-8137-dc597a054133" providerId="ADAL" clId="{E11DB362-EE92-45F0-8898-436E8D5B1720}" dt="2024-10-08T16:02:19.152" v="67"/>
        <pc:sldMkLst>
          <pc:docMk/>
          <pc:sldMk cId="2134427442" sldId="623"/>
        </pc:sldMkLst>
      </pc:sldChg>
      <pc:sldChg chg="add del">
        <pc:chgData name="Damian Gordon" userId="796278f3-970d-4a3b-8137-dc597a054133" providerId="ADAL" clId="{E11DB362-EE92-45F0-8898-436E8D5B1720}" dt="2024-10-08T16:01:36.682" v="35" actId="47"/>
        <pc:sldMkLst>
          <pc:docMk/>
          <pc:sldMk cId="3112372543" sldId="623"/>
        </pc:sldMkLst>
      </pc:sldChg>
      <pc:sldChg chg="add del">
        <pc:chgData name="Damian Gordon" userId="796278f3-970d-4a3b-8137-dc597a054133" providerId="ADAL" clId="{E11DB362-EE92-45F0-8898-436E8D5B1720}" dt="2024-10-08T16:01:36.682" v="35" actId="47"/>
        <pc:sldMkLst>
          <pc:docMk/>
          <pc:sldMk cId="2543198833" sldId="624"/>
        </pc:sldMkLst>
      </pc:sldChg>
      <pc:sldChg chg="add">
        <pc:chgData name="Damian Gordon" userId="796278f3-970d-4a3b-8137-dc597a054133" providerId="ADAL" clId="{E11DB362-EE92-45F0-8898-436E8D5B1720}" dt="2024-10-08T16:02:19.152" v="67"/>
        <pc:sldMkLst>
          <pc:docMk/>
          <pc:sldMk cId="3935890140" sldId="624"/>
        </pc:sldMkLst>
      </pc:sldChg>
      <pc:sldChg chg="add">
        <pc:chgData name="Damian Gordon" userId="796278f3-970d-4a3b-8137-dc597a054133" providerId="ADAL" clId="{E11DB362-EE92-45F0-8898-436E8D5B1720}" dt="2024-10-08T16:02:19.152" v="67"/>
        <pc:sldMkLst>
          <pc:docMk/>
          <pc:sldMk cId="436522494" sldId="625"/>
        </pc:sldMkLst>
      </pc:sldChg>
      <pc:sldChg chg="add del">
        <pc:chgData name="Damian Gordon" userId="796278f3-970d-4a3b-8137-dc597a054133" providerId="ADAL" clId="{E11DB362-EE92-45F0-8898-436E8D5B1720}" dt="2024-10-08T16:01:36.682" v="35" actId="47"/>
        <pc:sldMkLst>
          <pc:docMk/>
          <pc:sldMk cId="900451400" sldId="625"/>
        </pc:sldMkLst>
      </pc:sldChg>
      <pc:sldChg chg="delSp add setBg delDesignElem">
        <pc:chgData name="Damian Gordon" userId="796278f3-970d-4a3b-8137-dc597a054133" providerId="ADAL" clId="{E11DB362-EE92-45F0-8898-436E8D5B1720}" dt="2024-10-08T16:02:19.152" v="67"/>
        <pc:sldMkLst>
          <pc:docMk/>
          <pc:sldMk cId="2032805289" sldId="626"/>
        </pc:sldMkLst>
      </pc:sldChg>
      <pc:sldChg chg="add del">
        <pc:chgData name="Damian Gordon" userId="796278f3-970d-4a3b-8137-dc597a054133" providerId="ADAL" clId="{E11DB362-EE92-45F0-8898-436E8D5B1720}" dt="2024-10-08T16:01:36.682" v="35" actId="47"/>
        <pc:sldMkLst>
          <pc:docMk/>
          <pc:sldMk cId="2958111492" sldId="626"/>
        </pc:sldMkLst>
      </pc:sldChg>
      <pc:sldChg chg="add">
        <pc:chgData name="Damian Gordon" userId="796278f3-970d-4a3b-8137-dc597a054133" providerId="ADAL" clId="{E11DB362-EE92-45F0-8898-436E8D5B1720}" dt="2024-10-08T16:02:19.152" v="67"/>
        <pc:sldMkLst>
          <pc:docMk/>
          <pc:sldMk cId="3112372543" sldId="627"/>
        </pc:sldMkLst>
      </pc:sldChg>
      <pc:sldChg chg="add del">
        <pc:chgData name="Damian Gordon" userId="796278f3-970d-4a3b-8137-dc597a054133" providerId="ADAL" clId="{E11DB362-EE92-45F0-8898-436E8D5B1720}" dt="2024-10-08T16:01:36.682" v="35" actId="47"/>
        <pc:sldMkLst>
          <pc:docMk/>
          <pc:sldMk cId="3626197653" sldId="627"/>
        </pc:sldMkLst>
      </pc:sldChg>
      <pc:sldChg chg="add">
        <pc:chgData name="Damian Gordon" userId="796278f3-970d-4a3b-8137-dc597a054133" providerId="ADAL" clId="{E11DB362-EE92-45F0-8898-436E8D5B1720}" dt="2024-10-08T16:02:19.152" v="67"/>
        <pc:sldMkLst>
          <pc:docMk/>
          <pc:sldMk cId="2543198833" sldId="628"/>
        </pc:sldMkLst>
      </pc:sldChg>
      <pc:sldChg chg="add del">
        <pc:chgData name="Damian Gordon" userId="796278f3-970d-4a3b-8137-dc597a054133" providerId="ADAL" clId="{E11DB362-EE92-45F0-8898-436E8D5B1720}" dt="2024-10-08T16:01:36.682" v="35" actId="47"/>
        <pc:sldMkLst>
          <pc:docMk/>
          <pc:sldMk cId="2945392568" sldId="628"/>
        </pc:sldMkLst>
      </pc:sldChg>
      <pc:sldChg chg="add">
        <pc:chgData name="Damian Gordon" userId="796278f3-970d-4a3b-8137-dc597a054133" providerId="ADAL" clId="{E11DB362-EE92-45F0-8898-436E8D5B1720}" dt="2024-10-08T16:02:19.152" v="67"/>
        <pc:sldMkLst>
          <pc:docMk/>
          <pc:sldMk cId="900451400" sldId="629"/>
        </pc:sldMkLst>
      </pc:sldChg>
      <pc:sldChg chg="add del">
        <pc:chgData name="Damian Gordon" userId="796278f3-970d-4a3b-8137-dc597a054133" providerId="ADAL" clId="{E11DB362-EE92-45F0-8898-436E8D5B1720}" dt="2024-10-08T16:01:36.682" v="35" actId="47"/>
        <pc:sldMkLst>
          <pc:docMk/>
          <pc:sldMk cId="1342507811" sldId="629"/>
        </pc:sldMkLst>
      </pc:sldChg>
      <pc:sldChg chg="add del">
        <pc:chgData name="Damian Gordon" userId="796278f3-970d-4a3b-8137-dc597a054133" providerId="ADAL" clId="{E11DB362-EE92-45F0-8898-436E8D5B1720}" dt="2024-10-08T16:01:36.682" v="35" actId="47"/>
        <pc:sldMkLst>
          <pc:docMk/>
          <pc:sldMk cId="203496034" sldId="630"/>
        </pc:sldMkLst>
      </pc:sldChg>
      <pc:sldChg chg="add">
        <pc:chgData name="Damian Gordon" userId="796278f3-970d-4a3b-8137-dc597a054133" providerId="ADAL" clId="{E11DB362-EE92-45F0-8898-436E8D5B1720}" dt="2024-10-08T16:02:19.152" v="67"/>
        <pc:sldMkLst>
          <pc:docMk/>
          <pc:sldMk cId="2958111492" sldId="630"/>
        </pc:sldMkLst>
      </pc:sldChg>
      <pc:sldChg chg="add">
        <pc:chgData name="Damian Gordon" userId="796278f3-970d-4a3b-8137-dc597a054133" providerId="ADAL" clId="{E11DB362-EE92-45F0-8898-436E8D5B1720}" dt="2024-10-08T16:02:19.152" v="67"/>
        <pc:sldMkLst>
          <pc:docMk/>
          <pc:sldMk cId="3626197653" sldId="631"/>
        </pc:sldMkLst>
      </pc:sldChg>
      <pc:sldChg chg="add del">
        <pc:chgData name="Damian Gordon" userId="796278f3-970d-4a3b-8137-dc597a054133" providerId="ADAL" clId="{E11DB362-EE92-45F0-8898-436E8D5B1720}" dt="2024-10-08T16:01:36.682" v="35" actId="47"/>
        <pc:sldMkLst>
          <pc:docMk/>
          <pc:sldMk cId="3739348518" sldId="631"/>
        </pc:sldMkLst>
      </pc:sldChg>
      <pc:sldChg chg="delSp add del setBg delDesignElem">
        <pc:chgData name="Damian Gordon" userId="796278f3-970d-4a3b-8137-dc597a054133" providerId="ADAL" clId="{E11DB362-EE92-45F0-8898-436E8D5B1720}" dt="2024-10-08T16:01:36.682" v="35" actId="47"/>
        <pc:sldMkLst>
          <pc:docMk/>
          <pc:sldMk cId="2358207514" sldId="632"/>
        </pc:sldMkLst>
      </pc:sldChg>
      <pc:sldChg chg="add">
        <pc:chgData name="Damian Gordon" userId="796278f3-970d-4a3b-8137-dc597a054133" providerId="ADAL" clId="{E11DB362-EE92-45F0-8898-436E8D5B1720}" dt="2024-10-08T16:02:19.152" v="67"/>
        <pc:sldMkLst>
          <pc:docMk/>
          <pc:sldMk cId="2945392568" sldId="632"/>
        </pc:sldMkLst>
      </pc:sldChg>
      <pc:sldChg chg="add del">
        <pc:chgData name="Damian Gordon" userId="796278f3-970d-4a3b-8137-dc597a054133" providerId="ADAL" clId="{E11DB362-EE92-45F0-8898-436E8D5B1720}" dt="2024-10-08T16:01:36.682" v="35" actId="47"/>
        <pc:sldMkLst>
          <pc:docMk/>
          <pc:sldMk cId="51356831" sldId="633"/>
        </pc:sldMkLst>
      </pc:sldChg>
      <pc:sldChg chg="add">
        <pc:chgData name="Damian Gordon" userId="796278f3-970d-4a3b-8137-dc597a054133" providerId="ADAL" clId="{E11DB362-EE92-45F0-8898-436E8D5B1720}" dt="2024-10-08T16:02:19.152" v="67"/>
        <pc:sldMkLst>
          <pc:docMk/>
          <pc:sldMk cId="1342507811" sldId="633"/>
        </pc:sldMkLst>
      </pc:sldChg>
      <pc:sldChg chg="add">
        <pc:chgData name="Damian Gordon" userId="796278f3-970d-4a3b-8137-dc597a054133" providerId="ADAL" clId="{E11DB362-EE92-45F0-8898-436E8D5B1720}" dt="2024-10-08T16:02:19.152" v="67"/>
        <pc:sldMkLst>
          <pc:docMk/>
          <pc:sldMk cId="203496034" sldId="634"/>
        </pc:sldMkLst>
      </pc:sldChg>
      <pc:sldChg chg="add del">
        <pc:chgData name="Damian Gordon" userId="796278f3-970d-4a3b-8137-dc597a054133" providerId="ADAL" clId="{E11DB362-EE92-45F0-8898-436E8D5B1720}" dt="2024-10-08T16:01:36.682" v="35" actId="47"/>
        <pc:sldMkLst>
          <pc:docMk/>
          <pc:sldMk cId="3654113776" sldId="634"/>
        </pc:sldMkLst>
      </pc:sldChg>
      <pc:sldChg chg="add del">
        <pc:chgData name="Damian Gordon" userId="796278f3-970d-4a3b-8137-dc597a054133" providerId="ADAL" clId="{E11DB362-EE92-45F0-8898-436E8D5B1720}" dt="2024-10-08T16:01:36.682" v="35" actId="47"/>
        <pc:sldMkLst>
          <pc:docMk/>
          <pc:sldMk cId="3501501749" sldId="635"/>
        </pc:sldMkLst>
      </pc:sldChg>
      <pc:sldChg chg="add">
        <pc:chgData name="Damian Gordon" userId="796278f3-970d-4a3b-8137-dc597a054133" providerId="ADAL" clId="{E11DB362-EE92-45F0-8898-436E8D5B1720}" dt="2024-10-08T16:02:19.152" v="67"/>
        <pc:sldMkLst>
          <pc:docMk/>
          <pc:sldMk cId="3739348518" sldId="635"/>
        </pc:sldMkLst>
      </pc:sldChg>
      <pc:sldChg chg="delSp add setBg delDesignElem">
        <pc:chgData name="Damian Gordon" userId="796278f3-970d-4a3b-8137-dc597a054133" providerId="ADAL" clId="{E11DB362-EE92-45F0-8898-436E8D5B1720}" dt="2024-10-08T16:02:19.152" v="67"/>
        <pc:sldMkLst>
          <pc:docMk/>
          <pc:sldMk cId="2358207514" sldId="636"/>
        </pc:sldMkLst>
      </pc:sldChg>
      <pc:sldChg chg="add del">
        <pc:chgData name="Damian Gordon" userId="796278f3-970d-4a3b-8137-dc597a054133" providerId="ADAL" clId="{E11DB362-EE92-45F0-8898-436E8D5B1720}" dt="2024-10-08T16:01:36.682" v="35" actId="47"/>
        <pc:sldMkLst>
          <pc:docMk/>
          <pc:sldMk cId="4225522652" sldId="636"/>
        </pc:sldMkLst>
      </pc:sldChg>
      <pc:sldChg chg="add">
        <pc:chgData name="Damian Gordon" userId="796278f3-970d-4a3b-8137-dc597a054133" providerId="ADAL" clId="{E11DB362-EE92-45F0-8898-436E8D5B1720}" dt="2024-10-08T16:02:19.152" v="67"/>
        <pc:sldMkLst>
          <pc:docMk/>
          <pc:sldMk cId="51356831" sldId="637"/>
        </pc:sldMkLst>
      </pc:sldChg>
      <pc:sldChg chg="add del setBg">
        <pc:chgData name="Damian Gordon" userId="796278f3-970d-4a3b-8137-dc597a054133" providerId="ADAL" clId="{E11DB362-EE92-45F0-8898-436E8D5B1720}" dt="2024-10-08T16:01:36.682" v="35" actId="47"/>
        <pc:sldMkLst>
          <pc:docMk/>
          <pc:sldMk cId="1065427732" sldId="637"/>
        </pc:sldMkLst>
      </pc:sldChg>
      <pc:sldChg chg="add del">
        <pc:chgData name="Damian Gordon" userId="796278f3-970d-4a3b-8137-dc597a054133" providerId="ADAL" clId="{E11DB362-EE92-45F0-8898-436E8D5B1720}" dt="2024-10-08T16:01:36.682" v="35" actId="47"/>
        <pc:sldMkLst>
          <pc:docMk/>
          <pc:sldMk cId="580184904" sldId="638"/>
        </pc:sldMkLst>
      </pc:sldChg>
      <pc:sldChg chg="add">
        <pc:chgData name="Damian Gordon" userId="796278f3-970d-4a3b-8137-dc597a054133" providerId="ADAL" clId="{E11DB362-EE92-45F0-8898-436E8D5B1720}" dt="2024-10-08T16:02:19.152" v="67"/>
        <pc:sldMkLst>
          <pc:docMk/>
          <pc:sldMk cId="3654113776" sldId="638"/>
        </pc:sldMkLst>
      </pc:sldChg>
      <pc:sldChg chg="add del">
        <pc:chgData name="Damian Gordon" userId="796278f3-970d-4a3b-8137-dc597a054133" providerId="ADAL" clId="{E11DB362-EE92-45F0-8898-436E8D5B1720}" dt="2024-10-08T16:01:36.682" v="35" actId="47"/>
        <pc:sldMkLst>
          <pc:docMk/>
          <pc:sldMk cId="1239030630" sldId="639"/>
        </pc:sldMkLst>
      </pc:sldChg>
      <pc:sldChg chg="add">
        <pc:chgData name="Damian Gordon" userId="796278f3-970d-4a3b-8137-dc597a054133" providerId="ADAL" clId="{E11DB362-EE92-45F0-8898-436E8D5B1720}" dt="2024-10-08T16:02:19.152" v="67"/>
        <pc:sldMkLst>
          <pc:docMk/>
          <pc:sldMk cId="3501501749" sldId="639"/>
        </pc:sldMkLst>
      </pc:sldChg>
      <pc:sldChg chg="add del">
        <pc:chgData name="Damian Gordon" userId="796278f3-970d-4a3b-8137-dc597a054133" providerId="ADAL" clId="{E11DB362-EE92-45F0-8898-436E8D5B1720}" dt="2024-10-08T16:01:36.682" v="35" actId="47"/>
        <pc:sldMkLst>
          <pc:docMk/>
          <pc:sldMk cId="288856822" sldId="640"/>
        </pc:sldMkLst>
      </pc:sldChg>
      <pc:sldChg chg="add">
        <pc:chgData name="Damian Gordon" userId="796278f3-970d-4a3b-8137-dc597a054133" providerId="ADAL" clId="{E11DB362-EE92-45F0-8898-436E8D5B1720}" dt="2024-10-08T16:02:19.152" v="67"/>
        <pc:sldMkLst>
          <pc:docMk/>
          <pc:sldMk cId="4225522652" sldId="640"/>
        </pc:sldMkLst>
      </pc:sldChg>
      <pc:sldChg chg="add setBg">
        <pc:chgData name="Damian Gordon" userId="796278f3-970d-4a3b-8137-dc597a054133" providerId="ADAL" clId="{E11DB362-EE92-45F0-8898-436E8D5B1720}" dt="2024-10-08T16:02:19.152" v="67"/>
        <pc:sldMkLst>
          <pc:docMk/>
          <pc:sldMk cId="1065427732" sldId="641"/>
        </pc:sldMkLst>
      </pc:sldChg>
      <pc:sldChg chg="add del">
        <pc:chgData name="Damian Gordon" userId="796278f3-970d-4a3b-8137-dc597a054133" providerId="ADAL" clId="{E11DB362-EE92-45F0-8898-436E8D5B1720}" dt="2024-10-08T16:01:36.682" v="35" actId="47"/>
        <pc:sldMkLst>
          <pc:docMk/>
          <pc:sldMk cId="1675270746" sldId="641"/>
        </pc:sldMkLst>
      </pc:sldChg>
      <pc:sldChg chg="add">
        <pc:chgData name="Damian Gordon" userId="796278f3-970d-4a3b-8137-dc597a054133" providerId="ADAL" clId="{E11DB362-EE92-45F0-8898-436E8D5B1720}" dt="2024-10-08T16:02:19.152" v="67"/>
        <pc:sldMkLst>
          <pc:docMk/>
          <pc:sldMk cId="580184904" sldId="642"/>
        </pc:sldMkLst>
      </pc:sldChg>
      <pc:sldChg chg="add del">
        <pc:chgData name="Damian Gordon" userId="796278f3-970d-4a3b-8137-dc597a054133" providerId="ADAL" clId="{E11DB362-EE92-45F0-8898-436E8D5B1720}" dt="2024-10-08T16:01:36.682" v="35" actId="47"/>
        <pc:sldMkLst>
          <pc:docMk/>
          <pc:sldMk cId="1660847515" sldId="642"/>
        </pc:sldMkLst>
      </pc:sldChg>
      <pc:sldChg chg="add">
        <pc:chgData name="Damian Gordon" userId="796278f3-970d-4a3b-8137-dc597a054133" providerId="ADAL" clId="{E11DB362-EE92-45F0-8898-436E8D5B1720}" dt="2024-10-08T16:02:19.152" v="67"/>
        <pc:sldMkLst>
          <pc:docMk/>
          <pc:sldMk cId="1239030630" sldId="643"/>
        </pc:sldMkLst>
      </pc:sldChg>
      <pc:sldChg chg="add del">
        <pc:chgData name="Damian Gordon" userId="796278f3-970d-4a3b-8137-dc597a054133" providerId="ADAL" clId="{E11DB362-EE92-45F0-8898-436E8D5B1720}" dt="2024-10-08T16:01:36.682" v="35" actId="47"/>
        <pc:sldMkLst>
          <pc:docMk/>
          <pc:sldMk cId="1724087362" sldId="643"/>
        </pc:sldMkLst>
      </pc:sldChg>
      <pc:sldChg chg="add">
        <pc:chgData name="Damian Gordon" userId="796278f3-970d-4a3b-8137-dc597a054133" providerId="ADAL" clId="{E11DB362-EE92-45F0-8898-436E8D5B1720}" dt="2024-10-08T16:02:19.152" v="67"/>
        <pc:sldMkLst>
          <pc:docMk/>
          <pc:sldMk cId="288856822" sldId="644"/>
        </pc:sldMkLst>
      </pc:sldChg>
      <pc:sldChg chg="add del">
        <pc:chgData name="Damian Gordon" userId="796278f3-970d-4a3b-8137-dc597a054133" providerId="ADAL" clId="{E11DB362-EE92-45F0-8898-436E8D5B1720}" dt="2024-10-08T16:01:36.682" v="35" actId="47"/>
        <pc:sldMkLst>
          <pc:docMk/>
          <pc:sldMk cId="751576470" sldId="644"/>
        </pc:sldMkLst>
      </pc:sldChg>
      <pc:sldChg chg="add">
        <pc:chgData name="Damian Gordon" userId="796278f3-970d-4a3b-8137-dc597a054133" providerId="ADAL" clId="{E11DB362-EE92-45F0-8898-436E8D5B1720}" dt="2024-10-08T16:02:19.152" v="67"/>
        <pc:sldMkLst>
          <pc:docMk/>
          <pc:sldMk cId="1675270746" sldId="645"/>
        </pc:sldMkLst>
      </pc:sldChg>
      <pc:sldChg chg="add del">
        <pc:chgData name="Damian Gordon" userId="796278f3-970d-4a3b-8137-dc597a054133" providerId="ADAL" clId="{E11DB362-EE92-45F0-8898-436E8D5B1720}" dt="2024-10-08T16:01:36.682" v="35" actId="47"/>
        <pc:sldMkLst>
          <pc:docMk/>
          <pc:sldMk cId="3084326706" sldId="645"/>
        </pc:sldMkLst>
      </pc:sldChg>
      <pc:sldChg chg="add del">
        <pc:chgData name="Damian Gordon" userId="796278f3-970d-4a3b-8137-dc597a054133" providerId="ADAL" clId="{E11DB362-EE92-45F0-8898-436E8D5B1720}" dt="2024-10-08T16:01:36.682" v="35" actId="47"/>
        <pc:sldMkLst>
          <pc:docMk/>
          <pc:sldMk cId="1027778201" sldId="646"/>
        </pc:sldMkLst>
      </pc:sldChg>
      <pc:sldChg chg="add">
        <pc:chgData name="Damian Gordon" userId="796278f3-970d-4a3b-8137-dc597a054133" providerId="ADAL" clId="{E11DB362-EE92-45F0-8898-436E8D5B1720}" dt="2024-10-08T16:02:19.152" v="67"/>
        <pc:sldMkLst>
          <pc:docMk/>
          <pc:sldMk cId="1660847515" sldId="646"/>
        </pc:sldMkLst>
      </pc:sldChg>
      <pc:sldChg chg="add del">
        <pc:chgData name="Damian Gordon" userId="796278f3-970d-4a3b-8137-dc597a054133" providerId="ADAL" clId="{E11DB362-EE92-45F0-8898-436E8D5B1720}" dt="2024-10-08T16:01:36.682" v="35" actId="47"/>
        <pc:sldMkLst>
          <pc:docMk/>
          <pc:sldMk cId="1255027423" sldId="647"/>
        </pc:sldMkLst>
      </pc:sldChg>
      <pc:sldChg chg="add">
        <pc:chgData name="Damian Gordon" userId="796278f3-970d-4a3b-8137-dc597a054133" providerId="ADAL" clId="{E11DB362-EE92-45F0-8898-436E8D5B1720}" dt="2024-10-08T16:02:19.152" v="67"/>
        <pc:sldMkLst>
          <pc:docMk/>
          <pc:sldMk cId="1724087362" sldId="647"/>
        </pc:sldMkLst>
      </pc:sldChg>
      <pc:sldChg chg="delSp add del setBg delDesignElem">
        <pc:chgData name="Damian Gordon" userId="796278f3-970d-4a3b-8137-dc597a054133" providerId="ADAL" clId="{E11DB362-EE92-45F0-8898-436E8D5B1720}" dt="2024-10-08T16:01:36.682" v="35" actId="47"/>
        <pc:sldMkLst>
          <pc:docMk/>
          <pc:sldMk cId="105297568" sldId="648"/>
        </pc:sldMkLst>
      </pc:sldChg>
      <pc:sldChg chg="add">
        <pc:chgData name="Damian Gordon" userId="796278f3-970d-4a3b-8137-dc597a054133" providerId="ADAL" clId="{E11DB362-EE92-45F0-8898-436E8D5B1720}" dt="2024-10-08T16:02:19.152" v="67"/>
        <pc:sldMkLst>
          <pc:docMk/>
          <pc:sldMk cId="751576470" sldId="648"/>
        </pc:sldMkLst>
      </pc:sldChg>
      <pc:sldChg chg="add">
        <pc:chgData name="Damian Gordon" userId="796278f3-970d-4a3b-8137-dc597a054133" providerId="ADAL" clId="{E11DB362-EE92-45F0-8898-436E8D5B1720}" dt="2024-10-08T16:02:19.152" v="67"/>
        <pc:sldMkLst>
          <pc:docMk/>
          <pc:sldMk cId="3084326706" sldId="649"/>
        </pc:sldMkLst>
      </pc:sldChg>
      <pc:sldChg chg="add del setBg">
        <pc:chgData name="Damian Gordon" userId="796278f3-970d-4a3b-8137-dc597a054133" providerId="ADAL" clId="{E11DB362-EE92-45F0-8898-436E8D5B1720}" dt="2024-10-08T16:01:36.682" v="35" actId="47"/>
        <pc:sldMkLst>
          <pc:docMk/>
          <pc:sldMk cId="3252471190" sldId="649"/>
        </pc:sldMkLst>
      </pc:sldChg>
      <pc:sldChg chg="add del">
        <pc:chgData name="Damian Gordon" userId="796278f3-970d-4a3b-8137-dc597a054133" providerId="ADAL" clId="{E11DB362-EE92-45F0-8898-436E8D5B1720}" dt="2024-10-08T16:01:36.682" v="35" actId="47"/>
        <pc:sldMkLst>
          <pc:docMk/>
          <pc:sldMk cId="468201085" sldId="650"/>
        </pc:sldMkLst>
      </pc:sldChg>
      <pc:sldChg chg="add">
        <pc:chgData name="Damian Gordon" userId="796278f3-970d-4a3b-8137-dc597a054133" providerId="ADAL" clId="{E11DB362-EE92-45F0-8898-436E8D5B1720}" dt="2024-10-08T16:02:19.152" v="67"/>
        <pc:sldMkLst>
          <pc:docMk/>
          <pc:sldMk cId="1027778201" sldId="650"/>
        </pc:sldMkLst>
      </pc:sldChg>
      <pc:sldChg chg="add del">
        <pc:chgData name="Damian Gordon" userId="796278f3-970d-4a3b-8137-dc597a054133" providerId="ADAL" clId="{E11DB362-EE92-45F0-8898-436E8D5B1720}" dt="2024-10-08T16:01:36.682" v="35" actId="47"/>
        <pc:sldMkLst>
          <pc:docMk/>
          <pc:sldMk cId="1189190211" sldId="651"/>
        </pc:sldMkLst>
      </pc:sldChg>
      <pc:sldChg chg="add">
        <pc:chgData name="Damian Gordon" userId="796278f3-970d-4a3b-8137-dc597a054133" providerId="ADAL" clId="{E11DB362-EE92-45F0-8898-436E8D5B1720}" dt="2024-10-08T16:02:19.152" v="67"/>
        <pc:sldMkLst>
          <pc:docMk/>
          <pc:sldMk cId="1255027423" sldId="651"/>
        </pc:sldMkLst>
      </pc:sldChg>
      <pc:sldChg chg="delSp add setBg delDesignElem">
        <pc:chgData name="Damian Gordon" userId="796278f3-970d-4a3b-8137-dc597a054133" providerId="ADAL" clId="{E11DB362-EE92-45F0-8898-436E8D5B1720}" dt="2024-10-08T16:02:19.152" v="67"/>
        <pc:sldMkLst>
          <pc:docMk/>
          <pc:sldMk cId="105297568" sldId="652"/>
        </pc:sldMkLst>
      </pc:sldChg>
      <pc:sldChg chg="modSp add del mod">
        <pc:chgData name="Damian Gordon" userId="796278f3-970d-4a3b-8137-dc597a054133" providerId="ADAL" clId="{E11DB362-EE92-45F0-8898-436E8D5B1720}" dt="2024-10-08T16:01:36.682" v="35" actId="47"/>
        <pc:sldMkLst>
          <pc:docMk/>
          <pc:sldMk cId="3993176113" sldId="652"/>
        </pc:sldMkLst>
      </pc:sldChg>
      <pc:sldChg chg="add del">
        <pc:chgData name="Damian Gordon" userId="796278f3-970d-4a3b-8137-dc597a054133" providerId="ADAL" clId="{E11DB362-EE92-45F0-8898-436E8D5B1720}" dt="2024-10-08T16:01:36.682" v="35" actId="47"/>
        <pc:sldMkLst>
          <pc:docMk/>
          <pc:sldMk cId="629788340" sldId="653"/>
        </pc:sldMkLst>
      </pc:sldChg>
      <pc:sldChg chg="add setBg">
        <pc:chgData name="Damian Gordon" userId="796278f3-970d-4a3b-8137-dc597a054133" providerId="ADAL" clId="{E11DB362-EE92-45F0-8898-436E8D5B1720}" dt="2024-10-08T16:02:19.152" v="67"/>
        <pc:sldMkLst>
          <pc:docMk/>
          <pc:sldMk cId="3252471190" sldId="653"/>
        </pc:sldMkLst>
      </pc:sldChg>
      <pc:sldChg chg="add">
        <pc:chgData name="Damian Gordon" userId="796278f3-970d-4a3b-8137-dc597a054133" providerId="ADAL" clId="{E11DB362-EE92-45F0-8898-436E8D5B1720}" dt="2024-10-08T16:02:19.152" v="67"/>
        <pc:sldMkLst>
          <pc:docMk/>
          <pc:sldMk cId="468201085" sldId="654"/>
        </pc:sldMkLst>
      </pc:sldChg>
      <pc:sldChg chg="add del">
        <pc:chgData name="Damian Gordon" userId="796278f3-970d-4a3b-8137-dc597a054133" providerId="ADAL" clId="{E11DB362-EE92-45F0-8898-436E8D5B1720}" dt="2024-10-08T16:01:36.682" v="35" actId="47"/>
        <pc:sldMkLst>
          <pc:docMk/>
          <pc:sldMk cId="808008926" sldId="654"/>
        </pc:sldMkLst>
      </pc:sldChg>
      <pc:sldChg chg="add">
        <pc:chgData name="Damian Gordon" userId="796278f3-970d-4a3b-8137-dc597a054133" providerId="ADAL" clId="{E11DB362-EE92-45F0-8898-436E8D5B1720}" dt="2024-10-08T16:02:19.152" v="67"/>
        <pc:sldMkLst>
          <pc:docMk/>
          <pc:sldMk cId="1189190211" sldId="655"/>
        </pc:sldMkLst>
      </pc:sldChg>
      <pc:sldChg chg="delSp add del setBg delDesignElem">
        <pc:chgData name="Damian Gordon" userId="796278f3-970d-4a3b-8137-dc597a054133" providerId="ADAL" clId="{E11DB362-EE92-45F0-8898-436E8D5B1720}" dt="2024-10-08T16:01:36.682" v="35" actId="47"/>
        <pc:sldMkLst>
          <pc:docMk/>
          <pc:sldMk cId="2069081566" sldId="655"/>
        </pc:sldMkLst>
      </pc:sldChg>
      <pc:sldChg chg="add del">
        <pc:chgData name="Damian Gordon" userId="796278f3-970d-4a3b-8137-dc597a054133" providerId="ADAL" clId="{E11DB362-EE92-45F0-8898-436E8D5B1720}" dt="2024-10-08T16:01:36.682" v="35" actId="47"/>
        <pc:sldMkLst>
          <pc:docMk/>
          <pc:sldMk cId="550738726" sldId="656"/>
        </pc:sldMkLst>
      </pc:sldChg>
      <pc:sldChg chg="add">
        <pc:chgData name="Damian Gordon" userId="796278f3-970d-4a3b-8137-dc597a054133" providerId="ADAL" clId="{E11DB362-EE92-45F0-8898-436E8D5B1720}" dt="2024-10-08T16:02:19.152" v="67"/>
        <pc:sldMkLst>
          <pc:docMk/>
          <pc:sldMk cId="3993176113" sldId="656"/>
        </pc:sldMkLst>
      </pc:sldChg>
      <pc:sldChg chg="add">
        <pc:chgData name="Damian Gordon" userId="796278f3-970d-4a3b-8137-dc597a054133" providerId="ADAL" clId="{E11DB362-EE92-45F0-8898-436E8D5B1720}" dt="2024-10-08T16:02:19.152" v="67"/>
        <pc:sldMkLst>
          <pc:docMk/>
          <pc:sldMk cId="629788340" sldId="657"/>
        </pc:sldMkLst>
      </pc:sldChg>
      <pc:sldChg chg="add del">
        <pc:chgData name="Damian Gordon" userId="796278f3-970d-4a3b-8137-dc597a054133" providerId="ADAL" clId="{E11DB362-EE92-45F0-8898-436E8D5B1720}" dt="2024-10-08T16:01:36.682" v="35" actId="47"/>
        <pc:sldMkLst>
          <pc:docMk/>
          <pc:sldMk cId="1268440970" sldId="657"/>
        </pc:sldMkLst>
      </pc:sldChg>
      <pc:sldChg chg="add del">
        <pc:chgData name="Damian Gordon" userId="796278f3-970d-4a3b-8137-dc597a054133" providerId="ADAL" clId="{E11DB362-EE92-45F0-8898-436E8D5B1720}" dt="2024-10-08T16:01:36.682" v="35" actId="47"/>
        <pc:sldMkLst>
          <pc:docMk/>
          <pc:sldMk cId="154579201" sldId="658"/>
        </pc:sldMkLst>
      </pc:sldChg>
      <pc:sldChg chg="add">
        <pc:chgData name="Damian Gordon" userId="796278f3-970d-4a3b-8137-dc597a054133" providerId="ADAL" clId="{E11DB362-EE92-45F0-8898-436E8D5B1720}" dt="2024-10-08T16:02:19.152" v="67"/>
        <pc:sldMkLst>
          <pc:docMk/>
          <pc:sldMk cId="808008926" sldId="658"/>
        </pc:sldMkLst>
      </pc:sldChg>
      <pc:sldChg chg="delSp add setBg delDesignElem">
        <pc:chgData name="Damian Gordon" userId="796278f3-970d-4a3b-8137-dc597a054133" providerId="ADAL" clId="{E11DB362-EE92-45F0-8898-436E8D5B1720}" dt="2024-10-08T16:02:19.152" v="67"/>
        <pc:sldMkLst>
          <pc:docMk/>
          <pc:sldMk cId="2069081566" sldId="659"/>
        </pc:sldMkLst>
      </pc:sldChg>
      <pc:sldChg chg="add">
        <pc:chgData name="Damian Gordon" userId="796278f3-970d-4a3b-8137-dc597a054133" providerId="ADAL" clId="{E11DB362-EE92-45F0-8898-436E8D5B1720}" dt="2024-10-08T16:02:19.152" v="67"/>
        <pc:sldMkLst>
          <pc:docMk/>
          <pc:sldMk cId="550738726" sldId="660"/>
        </pc:sldMkLst>
      </pc:sldChg>
      <pc:sldChg chg="add">
        <pc:chgData name="Damian Gordon" userId="796278f3-970d-4a3b-8137-dc597a054133" providerId="ADAL" clId="{E11DB362-EE92-45F0-8898-436E8D5B1720}" dt="2024-10-08T16:02:19.152" v="67"/>
        <pc:sldMkLst>
          <pc:docMk/>
          <pc:sldMk cId="1268440970" sldId="661"/>
        </pc:sldMkLst>
      </pc:sldChg>
      <pc:sldChg chg="add">
        <pc:chgData name="Damian Gordon" userId="796278f3-970d-4a3b-8137-dc597a054133" providerId="ADAL" clId="{E11DB362-EE92-45F0-8898-436E8D5B1720}" dt="2024-10-08T16:02:19.152" v="67"/>
        <pc:sldMkLst>
          <pc:docMk/>
          <pc:sldMk cId="154579201" sldId="662"/>
        </pc:sldMkLst>
      </pc:sldChg>
    </pc:docChg>
  </pc:docChgLst>
  <pc:docChgLst>
    <pc:chgData name="Damian Gordon" userId="796278f3-970d-4a3b-8137-dc597a054133" providerId="ADAL" clId="{4B3DE34D-D605-4EAC-832C-480C006C90C4}"/>
    <pc:docChg chg="undo custSel addSld modSld sldOrd">
      <pc:chgData name="Damian Gordon" userId="796278f3-970d-4a3b-8137-dc597a054133" providerId="ADAL" clId="{4B3DE34D-D605-4EAC-832C-480C006C90C4}" dt="2024-05-27T15:29:00.982" v="1004" actId="1035"/>
      <pc:docMkLst>
        <pc:docMk/>
      </pc:docMkLst>
      <pc:sldChg chg="addSp delSp modSp new mod modMedia setBg delDesignElem">
        <pc:chgData name="Damian Gordon" userId="796278f3-970d-4a3b-8137-dc597a054133" providerId="ADAL" clId="{4B3DE34D-D605-4EAC-832C-480C006C90C4}" dt="2024-05-27T14:47:47.106" v="293"/>
        <pc:sldMkLst>
          <pc:docMk/>
          <pc:sldMk cId="1941464876" sldId="256"/>
        </pc:sldMkLst>
      </pc:sldChg>
      <pc:sldChg chg="addSp delSp modSp new mod">
        <pc:chgData name="Damian Gordon" userId="796278f3-970d-4a3b-8137-dc597a054133" providerId="ADAL" clId="{4B3DE34D-D605-4EAC-832C-480C006C90C4}" dt="2024-05-27T15:25:56.096" v="874" actId="167"/>
        <pc:sldMkLst>
          <pc:docMk/>
          <pc:sldMk cId="745447261" sldId="257"/>
        </pc:sldMkLst>
      </pc:sldChg>
      <pc:sldChg chg="addSp modSp add mod">
        <pc:chgData name="Damian Gordon" userId="796278f3-970d-4a3b-8137-dc597a054133" providerId="ADAL" clId="{4B3DE34D-D605-4EAC-832C-480C006C90C4}" dt="2024-05-27T15:26:09.954" v="878" actId="167"/>
        <pc:sldMkLst>
          <pc:docMk/>
          <pc:sldMk cId="32582299" sldId="258"/>
        </pc:sldMkLst>
      </pc:sldChg>
      <pc:sldChg chg="addSp delSp modSp new mod">
        <pc:chgData name="Damian Gordon" userId="796278f3-970d-4a3b-8137-dc597a054133" providerId="ADAL" clId="{4B3DE34D-D605-4EAC-832C-480C006C90C4}" dt="2024-05-27T15:25:45.883" v="871" actId="167"/>
        <pc:sldMkLst>
          <pc:docMk/>
          <pc:sldMk cId="321388942" sldId="259"/>
        </pc:sldMkLst>
      </pc:sldChg>
      <pc:sldChg chg="addSp modSp add mod">
        <pc:chgData name="Damian Gordon" userId="796278f3-970d-4a3b-8137-dc597a054133" providerId="ADAL" clId="{4B3DE34D-D605-4EAC-832C-480C006C90C4}" dt="2024-05-27T15:26:20.501" v="880" actId="167"/>
        <pc:sldMkLst>
          <pc:docMk/>
          <pc:sldMk cId="2082083534" sldId="260"/>
        </pc:sldMkLst>
      </pc:sldChg>
      <pc:sldChg chg="addSp modSp add mod">
        <pc:chgData name="Damian Gordon" userId="796278f3-970d-4a3b-8137-dc597a054133" providerId="ADAL" clId="{4B3DE34D-D605-4EAC-832C-480C006C90C4}" dt="2024-05-27T15:26:04.442" v="876" actId="167"/>
        <pc:sldMkLst>
          <pc:docMk/>
          <pc:sldMk cId="770477169" sldId="261"/>
        </pc:sldMkLst>
      </pc:sldChg>
      <pc:sldChg chg="addSp delSp modSp add mod">
        <pc:chgData name="Damian Gordon" userId="796278f3-970d-4a3b-8137-dc597a054133" providerId="ADAL" clId="{4B3DE34D-D605-4EAC-832C-480C006C90C4}" dt="2024-05-27T15:26:24.826" v="882" actId="167"/>
        <pc:sldMkLst>
          <pc:docMk/>
          <pc:sldMk cId="2877069948" sldId="262"/>
        </pc:sldMkLst>
      </pc:sldChg>
      <pc:sldChg chg="addSp modSp add mod">
        <pc:chgData name="Damian Gordon" userId="796278f3-970d-4a3b-8137-dc597a054133" providerId="ADAL" clId="{4B3DE34D-D605-4EAC-832C-480C006C90C4}" dt="2024-05-27T15:26:29.373" v="884" actId="167"/>
        <pc:sldMkLst>
          <pc:docMk/>
          <pc:sldMk cId="398487012" sldId="263"/>
        </pc:sldMkLst>
      </pc:sldChg>
      <pc:sldChg chg="addSp modSp add mod ord">
        <pc:chgData name="Damian Gordon" userId="796278f3-970d-4a3b-8137-dc597a054133" providerId="ADAL" clId="{4B3DE34D-D605-4EAC-832C-480C006C90C4}" dt="2024-05-27T15:26:38.258" v="888" actId="167"/>
        <pc:sldMkLst>
          <pc:docMk/>
          <pc:sldMk cId="2867830265" sldId="264"/>
        </pc:sldMkLst>
      </pc:sldChg>
      <pc:sldChg chg="addSp modSp add mod">
        <pc:chgData name="Damian Gordon" userId="796278f3-970d-4a3b-8137-dc597a054133" providerId="ADAL" clId="{4B3DE34D-D605-4EAC-832C-480C006C90C4}" dt="2024-05-27T15:26:34.022" v="886" actId="167"/>
        <pc:sldMkLst>
          <pc:docMk/>
          <pc:sldMk cId="2918594077" sldId="265"/>
        </pc:sldMkLst>
      </pc:sldChg>
      <pc:sldChg chg="addSp modSp add mod">
        <pc:chgData name="Damian Gordon" userId="796278f3-970d-4a3b-8137-dc597a054133" providerId="ADAL" clId="{4B3DE34D-D605-4EAC-832C-480C006C90C4}" dt="2024-05-27T15:26:43.482" v="890" actId="167"/>
        <pc:sldMkLst>
          <pc:docMk/>
          <pc:sldMk cId="2182701241" sldId="266"/>
        </pc:sldMkLst>
      </pc:sldChg>
      <pc:sldChg chg="addSp modSp add mod">
        <pc:chgData name="Damian Gordon" userId="796278f3-970d-4a3b-8137-dc597a054133" providerId="ADAL" clId="{4B3DE34D-D605-4EAC-832C-480C006C90C4}" dt="2024-05-27T15:26:48.076" v="892" actId="167"/>
        <pc:sldMkLst>
          <pc:docMk/>
          <pc:sldMk cId="4291527698" sldId="267"/>
        </pc:sldMkLst>
      </pc:sldChg>
      <pc:sldChg chg="addSp modSp add mod">
        <pc:chgData name="Damian Gordon" userId="796278f3-970d-4a3b-8137-dc597a054133" providerId="ADAL" clId="{4B3DE34D-D605-4EAC-832C-480C006C90C4}" dt="2024-05-27T15:26:52.827" v="894" actId="167"/>
        <pc:sldMkLst>
          <pc:docMk/>
          <pc:sldMk cId="2635752808" sldId="268"/>
        </pc:sldMkLst>
      </pc:sldChg>
      <pc:sldChg chg="addSp modSp add mod">
        <pc:chgData name="Damian Gordon" userId="796278f3-970d-4a3b-8137-dc597a054133" providerId="ADAL" clId="{4B3DE34D-D605-4EAC-832C-480C006C90C4}" dt="2024-05-27T15:26:57.083" v="896" actId="167"/>
        <pc:sldMkLst>
          <pc:docMk/>
          <pc:sldMk cId="3552182851" sldId="269"/>
        </pc:sldMkLst>
      </pc:sldChg>
      <pc:sldChg chg="addSp modSp add mod">
        <pc:chgData name="Damian Gordon" userId="796278f3-970d-4a3b-8137-dc597a054133" providerId="ADAL" clId="{4B3DE34D-D605-4EAC-832C-480C006C90C4}" dt="2024-05-27T15:27:24.807" v="906" actId="167"/>
        <pc:sldMkLst>
          <pc:docMk/>
          <pc:sldMk cId="3701803327" sldId="270"/>
        </pc:sldMkLst>
      </pc:sldChg>
      <pc:sldChg chg="addSp modSp add mod ord">
        <pc:chgData name="Damian Gordon" userId="796278f3-970d-4a3b-8137-dc597a054133" providerId="ADAL" clId="{4B3DE34D-D605-4EAC-832C-480C006C90C4}" dt="2024-05-27T15:27:01.754" v="898" actId="167"/>
        <pc:sldMkLst>
          <pc:docMk/>
          <pc:sldMk cId="3368712619" sldId="271"/>
        </pc:sldMkLst>
      </pc:sldChg>
      <pc:sldChg chg="addSp modSp add mod ord">
        <pc:chgData name="Damian Gordon" userId="796278f3-970d-4a3b-8137-dc597a054133" providerId="ADAL" clId="{4B3DE34D-D605-4EAC-832C-480C006C90C4}" dt="2024-05-27T15:27:11.699" v="902" actId="167"/>
        <pc:sldMkLst>
          <pc:docMk/>
          <pc:sldMk cId="2734139410" sldId="272"/>
        </pc:sldMkLst>
      </pc:sldChg>
      <pc:sldChg chg="addSp modSp add mod ord">
        <pc:chgData name="Damian Gordon" userId="796278f3-970d-4a3b-8137-dc597a054133" providerId="ADAL" clId="{4B3DE34D-D605-4EAC-832C-480C006C90C4}" dt="2024-05-27T15:27:07.436" v="900" actId="167"/>
        <pc:sldMkLst>
          <pc:docMk/>
          <pc:sldMk cId="1220893861" sldId="273"/>
        </pc:sldMkLst>
      </pc:sldChg>
      <pc:sldChg chg="addSp modSp add mod ord">
        <pc:chgData name="Damian Gordon" userId="796278f3-970d-4a3b-8137-dc597a054133" providerId="ADAL" clId="{4B3DE34D-D605-4EAC-832C-480C006C90C4}" dt="2024-05-27T15:27:19.892" v="904" actId="167"/>
        <pc:sldMkLst>
          <pc:docMk/>
          <pc:sldMk cId="192307870" sldId="274"/>
        </pc:sldMkLst>
      </pc:sldChg>
      <pc:sldChg chg="addSp delSp modSp add mod">
        <pc:chgData name="Damian Gordon" userId="796278f3-970d-4a3b-8137-dc597a054133" providerId="ADAL" clId="{4B3DE34D-D605-4EAC-832C-480C006C90C4}" dt="2024-05-27T15:29:00.982" v="1004" actId="1035"/>
        <pc:sldMkLst>
          <pc:docMk/>
          <pc:sldMk cId="1282645631" sldId="275"/>
        </pc:sldMkLst>
      </pc:sldChg>
    </pc:docChg>
  </pc:docChgLst>
  <pc:docChgLst>
    <pc:chgData name="Damian Gordon" userId="796278f3-970d-4a3b-8137-dc597a054133" providerId="ADAL" clId="{45BE5AB9-231A-4059-8C30-6EA104990523}"/>
    <pc:docChg chg="undo redo custSel addSld delSld modSld sldOrd">
      <pc:chgData name="Damian Gordon" userId="796278f3-970d-4a3b-8137-dc597a054133" providerId="ADAL" clId="{45BE5AB9-231A-4059-8C30-6EA104990523}" dt="2024-07-05T00:29:52.330" v="9651" actId="20577"/>
      <pc:docMkLst>
        <pc:docMk/>
      </pc:docMkLst>
      <pc:sldChg chg="modSp mod">
        <pc:chgData name="Damian Gordon" userId="796278f3-970d-4a3b-8137-dc597a054133" providerId="ADAL" clId="{45BE5AB9-231A-4059-8C30-6EA104990523}" dt="2024-05-27T15:31:31.611" v="14" actId="20577"/>
        <pc:sldMkLst>
          <pc:docMk/>
          <pc:sldMk cId="1941464876" sldId="256"/>
        </pc:sldMkLst>
      </pc:sldChg>
      <pc:sldChg chg="del">
        <pc:chgData name="Damian Gordon" userId="796278f3-970d-4a3b-8137-dc597a054133" providerId="ADAL" clId="{45BE5AB9-231A-4059-8C30-6EA104990523}" dt="2024-05-27T15:31:40.222" v="15" actId="47"/>
        <pc:sldMkLst>
          <pc:docMk/>
          <pc:sldMk cId="745447261" sldId="257"/>
        </pc:sldMkLst>
      </pc:sldChg>
      <pc:sldChg chg="del">
        <pc:chgData name="Damian Gordon" userId="796278f3-970d-4a3b-8137-dc597a054133" providerId="ADAL" clId="{45BE5AB9-231A-4059-8C30-6EA104990523}" dt="2024-05-27T15:31:40.222" v="15" actId="47"/>
        <pc:sldMkLst>
          <pc:docMk/>
          <pc:sldMk cId="32582299" sldId="258"/>
        </pc:sldMkLst>
      </pc:sldChg>
      <pc:sldChg chg="modSp mod">
        <pc:chgData name="Damian Gordon" userId="796278f3-970d-4a3b-8137-dc597a054133" providerId="ADAL" clId="{45BE5AB9-231A-4059-8C30-6EA104990523}" dt="2024-05-28T01:14:22.345" v="294" actId="27636"/>
        <pc:sldMkLst>
          <pc:docMk/>
          <pc:sldMk cId="321388942" sldId="259"/>
        </pc:sldMkLst>
      </pc:sldChg>
      <pc:sldChg chg="del">
        <pc:chgData name="Damian Gordon" userId="796278f3-970d-4a3b-8137-dc597a054133" providerId="ADAL" clId="{45BE5AB9-231A-4059-8C30-6EA104990523}" dt="2024-05-27T15:31:40.222" v="15" actId="47"/>
        <pc:sldMkLst>
          <pc:docMk/>
          <pc:sldMk cId="2082083534" sldId="260"/>
        </pc:sldMkLst>
      </pc:sldChg>
      <pc:sldChg chg="del">
        <pc:chgData name="Damian Gordon" userId="796278f3-970d-4a3b-8137-dc597a054133" providerId="ADAL" clId="{45BE5AB9-231A-4059-8C30-6EA104990523}" dt="2024-05-27T15:31:40.222" v="15" actId="47"/>
        <pc:sldMkLst>
          <pc:docMk/>
          <pc:sldMk cId="770477169" sldId="261"/>
        </pc:sldMkLst>
      </pc:sldChg>
      <pc:sldChg chg="del">
        <pc:chgData name="Damian Gordon" userId="796278f3-970d-4a3b-8137-dc597a054133" providerId="ADAL" clId="{45BE5AB9-231A-4059-8C30-6EA104990523}" dt="2024-05-27T15:31:40.222" v="15" actId="47"/>
        <pc:sldMkLst>
          <pc:docMk/>
          <pc:sldMk cId="2877069948" sldId="262"/>
        </pc:sldMkLst>
      </pc:sldChg>
      <pc:sldChg chg="del">
        <pc:chgData name="Damian Gordon" userId="796278f3-970d-4a3b-8137-dc597a054133" providerId="ADAL" clId="{45BE5AB9-231A-4059-8C30-6EA104990523}" dt="2024-05-27T15:31:40.222" v="15" actId="47"/>
        <pc:sldMkLst>
          <pc:docMk/>
          <pc:sldMk cId="398487012" sldId="263"/>
        </pc:sldMkLst>
      </pc:sldChg>
      <pc:sldChg chg="del">
        <pc:chgData name="Damian Gordon" userId="796278f3-970d-4a3b-8137-dc597a054133" providerId="ADAL" clId="{45BE5AB9-231A-4059-8C30-6EA104990523}" dt="2024-05-27T15:31:40.222" v="15" actId="47"/>
        <pc:sldMkLst>
          <pc:docMk/>
          <pc:sldMk cId="2867830265" sldId="264"/>
        </pc:sldMkLst>
      </pc:sldChg>
      <pc:sldChg chg="del">
        <pc:chgData name="Damian Gordon" userId="796278f3-970d-4a3b-8137-dc597a054133" providerId="ADAL" clId="{45BE5AB9-231A-4059-8C30-6EA104990523}" dt="2024-05-27T15:31:40.222" v="15" actId="47"/>
        <pc:sldMkLst>
          <pc:docMk/>
          <pc:sldMk cId="2918594077" sldId="265"/>
        </pc:sldMkLst>
      </pc:sldChg>
      <pc:sldChg chg="del">
        <pc:chgData name="Damian Gordon" userId="796278f3-970d-4a3b-8137-dc597a054133" providerId="ADAL" clId="{45BE5AB9-231A-4059-8C30-6EA104990523}" dt="2024-05-27T15:31:40.222" v="15" actId="47"/>
        <pc:sldMkLst>
          <pc:docMk/>
          <pc:sldMk cId="2182701241" sldId="266"/>
        </pc:sldMkLst>
      </pc:sldChg>
      <pc:sldChg chg="del">
        <pc:chgData name="Damian Gordon" userId="796278f3-970d-4a3b-8137-dc597a054133" providerId="ADAL" clId="{45BE5AB9-231A-4059-8C30-6EA104990523}" dt="2024-05-27T15:31:40.222" v="15" actId="47"/>
        <pc:sldMkLst>
          <pc:docMk/>
          <pc:sldMk cId="4291527698" sldId="267"/>
        </pc:sldMkLst>
      </pc:sldChg>
      <pc:sldChg chg="del">
        <pc:chgData name="Damian Gordon" userId="796278f3-970d-4a3b-8137-dc597a054133" providerId="ADAL" clId="{45BE5AB9-231A-4059-8C30-6EA104990523}" dt="2024-05-27T15:31:40.222" v="15" actId="47"/>
        <pc:sldMkLst>
          <pc:docMk/>
          <pc:sldMk cId="2635752808" sldId="268"/>
        </pc:sldMkLst>
      </pc:sldChg>
      <pc:sldChg chg="del">
        <pc:chgData name="Damian Gordon" userId="796278f3-970d-4a3b-8137-dc597a054133" providerId="ADAL" clId="{45BE5AB9-231A-4059-8C30-6EA104990523}" dt="2024-05-27T15:31:40.222" v="15" actId="47"/>
        <pc:sldMkLst>
          <pc:docMk/>
          <pc:sldMk cId="3552182851" sldId="269"/>
        </pc:sldMkLst>
      </pc:sldChg>
      <pc:sldChg chg="del">
        <pc:chgData name="Damian Gordon" userId="796278f3-970d-4a3b-8137-dc597a054133" providerId="ADAL" clId="{45BE5AB9-231A-4059-8C30-6EA104990523}" dt="2024-05-27T15:31:40.222" v="15" actId="47"/>
        <pc:sldMkLst>
          <pc:docMk/>
          <pc:sldMk cId="3701803327" sldId="270"/>
        </pc:sldMkLst>
      </pc:sldChg>
      <pc:sldChg chg="del">
        <pc:chgData name="Damian Gordon" userId="796278f3-970d-4a3b-8137-dc597a054133" providerId="ADAL" clId="{45BE5AB9-231A-4059-8C30-6EA104990523}" dt="2024-05-27T15:31:40.222" v="15" actId="47"/>
        <pc:sldMkLst>
          <pc:docMk/>
          <pc:sldMk cId="3368712619" sldId="271"/>
        </pc:sldMkLst>
      </pc:sldChg>
      <pc:sldChg chg="del">
        <pc:chgData name="Damian Gordon" userId="796278f3-970d-4a3b-8137-dc597a054133" providerId="ADAL" clId="{45BE5AB9-231A-4059-8C30-6EA104990523}" dt="2024-05-27T15:31:40.222" v="15" actId="47"/>
        <pc:sldMkLst>
          <pc:docMk/>
          <pc:sldMk cId="2734139410" sldId="272"/>
        </pc:sldMkLst>
      </pc:sldChg>
      <pc:sldChg chg="del">
        <pc:chgData name="Damian Gordon" userId="796278f3-970d-4a3b-8137-dc597a054133" providerId="ADAL" clId="{45BE5AB9-231A-4059-8C30-6EA104990523}" dt="2024-05-27T15:31:40.222" v="15" actId="47"/>
        <pc:sldMkLst>
          <pc:docMk/>
          <pc:sldMk cId="1220893861" sldId="273"/>
        </pc:sldMkLst>
      </pc:sldChg>
      <pc:sldChg chg="del">
        <pc:chgData name="Damian Gordon" userId="796278f3-970d-4a3b-8137-dc597a054133" providerId="ADAL" clId="{45BE5AB9-231A-4059-8C30-6EA104990523}" dt="2024-05-27T15:31:40.222" v="15" actId="47"/>
        <pc:sldMkLst>
          <pc:docMk/>
          <pc:sldMk cId="192307870" sldId="274"/>
        </pc:sldMkLst>
      </pc:sldChg>
      <pc:sldChg chg="del">
        <pc:chgData name="Damian Gordon" userId="796278f3-970d-4a3b-8137-dc597a054133" providerId="ADAL" clId="{45BE5AB9-231A-4059-8C30-6EA104990523}" dt="2024-05-27T15:31:40.222" v="15" actId="47"/>
        <pc:sldMkLst>
          <pc:docMk/>
          <pc:sldMk cId="1282645631" sldId="275"/>
        </pc:sldMkLst>
      </pc:sldChg>
      <pc:sldChg chg="add del">
        <pc:chgData name="Damian Gordon" userId="796278f3-970d-4a3b-8137-dc597a054133" providerId="ADAL" clId="{45BE5AB9-231A-4059-8C30-6EA104990523}" dt="2024-07-02T23:31:26.868" v="5423" actId="47"/>
        <pc:sldMkLst>
          <pc:docMk/>
          <pc:sldMk cId="0" sldId="320"/>
        </pc:sldMkLst>
      </pc:sldChg>
      <pc:sldChg chg="add del">
        <pc:chgData name="Damian Gordon" userId="796278f3-970d-4a3b-8137-dc597a054133" providerId="ADAL" clId="{45BE5AB9-231A-4059-8C30-6EA104990523}" dt="2024-07-02T23:31:11.347" v="5422" actId="47"/>
        <pc:sldMkLst>
          <pc:docMk/>
          <pc:sldMk cId="0" sldId="387"/>
        </pc:sldMkLst>
      </pc:sldChg>
      <pc:sldChg chg="modSp add del">
        <pc:chgData name="Damian Gordon" userId="796278f3-970d-4a3b-8137-dc597a054133" providerId="ADAL" clId="{45BE5AB9-231A-4059-8C30-6EA104990523}" dt="2024-07-02T23:31:11.347" v="5422" actId="47"/>
        <pc:sldMkLst>
          <pc:docMk/>
          <pc:sldMk cId="0" sldId="392"/>
        </pc:sldMkLst>
      </pc:sldChg>
      <pc:sldChg chg="add del">
        <pc:chgData name="Damian Gordon" userId="796278f3-970d-4a3b-8137-dc597a054133" providerId="ADAL" clId="{45BE5AB9-231A-4059-8C30-6EA104990523}" dt="2024-07-02T23:31:26.868" v="5423" actId="47"/>
        <pc:sldMkLst>
          <pc:docMk/>
          <pc:sldMk cId="0" sldId="416"/>
        </pc:sldMkLst>
      </pc:sldChg>
      <pc:sldChg chg="add del">
        <pc:chgData name="Damian Gordon" userId="796278f3-970d-4a3b-8137-dc597a054133" providerId="ADAL" clId="{45BE5AB9-231A-4059-8C30-6EA104990523}" dt="2024-07-02T23:31:11.347" v="5422" actId="47"/>
        <pc:sldMkLst>
          <pc:docMk/>
          <pc:sldMk cId="0" sldId="418"/>
        </pc:sldMkLst>
      </pc:sldChg>
      <pc:sldChg chg="modSp add del">
        <pc:chgData name="Damian Gordon" userId="796278f3-970d-4a3b-8137-dc597a054133" providerId="ADAL" clId="{45BE5AB9-231A-4059-8C30-6EA104990523}" dt="2024-07-02T23:31:11.347" v="5422" actId="47"/>
        <pc:sldMkLst>
          <pc:docMk/>
          <pc:sldMk cId="0" sldId="421"/>
        </pc:sldMkLst>
      </pc:sldChg>
      <pc:sldChg chg="add del">
        <pc:chgData name="Damian Gordon" userId="796278f3-970d-4a3b-8137-dc597a054133" providerId="ADAL" clId="{45BE5AB9-231A-4059-8C30-6EA104990523}" dt="2024-07-02T23:31:11.347" v="5422" actId="47"/>
        <pc:sldMkLst>
          <pc:docMk/>
          <pc:sldMk cId="0" sldId="422"/>
        </pc:sldMkLst>
      </pc:sldChg>
      <pc:sldChg chg="modSp add del mod ord">
        <pc:chgData name="Damian Gordon" userId="796278f3-970d-4a3b-8137-dc597a054133" providerId="ADAL" clId="{45BE5AB9-231A-4059-8C30-6EA104990523}" dt="2024-07-02T23:31:11.347" v="5422" actId="47"/>
        <pc:sldMkLst>
          <pc:docMk/>
          <pc:sldMk cId="0" sldId="424"/>
        </pc:sldMkLst>
      </pc:sldChg>
      <pc:sldChg chg="addSp delSp modSp add del mod ord">
        <pc:chgData name="Damian Gordon" userId="796278f3-970d-4a3b-8137-dc597a054133" providerId="ADAL" clId="{45BE5AB9-231A-4059-8C30-6EA104990523}" dt="2024-07-02T23:31:11.347" v="5422" actId="47"/>
        <pc:sldMkLst>
          <pc:docMk/>
          <pc:sldMk cId="0" sldId="425"/>
        </pc:sldMkLst>
      </pc:sldChg>
      <pc:sldChg chg="addSp delSp modSp new mod modMedia setBg modAnim">
        <pc:chgData name="Damian Gordon" userId="796278f3-970d-4a3b-8137-dc597a054133" providerId="ADAL" clId="{45BE5AB9-231A-4059-8C30-6EA104990523}" dt="2024-05-28T01:12:19.754" v="267" actId="20577"/>
        <pc:sldMkLst>
          <pc:docMk/>
          <pc:sldMk cId="1898965013" sldId="426"/>
        </pc:sldMkLst>
      </pc:sldChg>
      <pc:sldChg chg="addSp delSp modSp add mod setBg addAnim delAnim delDesignElem">
        <pc:chgData name="Damian Gordon" userId="796278f3-970d-4a3b-8137-dc597a054133" providerId="ADAL" clId="{45BE5AB9-231A-4059-8C30-6EA104990523}" dt="2024-05-28T01:10:56.764" v="204"/>
        <pc:sldMkLst>
          <pc:docMk/>
          <pc:sldMk cId="2126172313" sldId="427"/>
        </pc:sldMkLst>
      </pc:sldChg>
      <pc:sldChg chg="add del">
        <pc:chgData name="Damian Gordon" userId="796278f3-970d-4a3b-8137-dc597a054133" providerId="ADAL" clId="{45BE5AB9-231A-4059-8C30-6EA104990523}" dt="2024-07-02T23:31:11.347" v="5422" actId="47"/>
        <pc:sldMkLst>
          <pc:docMk/>
          <pc:sldMk cId="0" sldId="429"/>
        </pc:sldMkLst>
      </pc:sldChg>
      <pc:sldChg chg="addSp modSp mod ord">
        <pc:chgData name="Damian Gordon" userId="796278f3-970d-4a3b-8137-dc597a054133" providerId="ADAL" clId="{45BE5AB9-231A-4059-8C30-6EA104990523}" dt="2024-07-05T00:14:00.740" v="9574"/>
        <pc:sldMkLst>
          <pc:docMk/>
          <pc:sldMk cId="3735875418" sldId="430"/>
        </pc:sldMkLst>
      </pc:sldChg>
      <pc:sldChg chg="addSp delSp modSp mod ord">
        <pc:chgData name="Damian Gordon" userId="796278f3-970d-4a3b-8137-dc597a054133" providerId="ADAL" clId="{45BE5AB9-231A-4059-8C30-6EA104990523}" dt="2024-07-05T00:14:00.740" v="9574"/>
        <pc:sldMkLst>
          <pc:docMk/>
          <pc:sldMk cId="1233871246" sldId="431"/>
        </pc:sldMkLst>
      </pc:sldChg>
      <pc:sldChg chg="add del">
        <pc:chgData name="Damian Gordon" userId="796278f3-970d-4a3b-8137-dc597a054133" providerId="ADAL" clId="{45BE5AB9-231A-4059-8C30-6EA104990523}" dt="2024-07-02T23:31:11.347" v="5422" actId="47"/>
        <pc:sldMkLst>
          <pc:docMk/>
          <pc:sldMk cId="0" sldId="432"/>
        </pc:sldMkLst>
      </pc:sldChg>
      <pc:sldChg chg="add del ord">
        <pc:chgData name="Damian Gordon" userId="796278f3-970d-4a3b-8137-dc597a054133" providerId="ADAL" clId="{45BE5AB9-231A-4059-8C30-6EA104990523}" dt="2024-07-02T23:31:11.347" v="5422" actId="47"/>
        <pc:sldMkLst>
          <pc:docMk/>
          <pc:sldMk cId="1900039164" sldId="433"/>
        </pc:sldMkLst>
      </pc:sldChg>
      <pc:sldChg chg="add del">
        <pc:chgData name="Damian Gordon" userId="796278f3-970d-4a3b-8137-dc597a054133" providerId="ADAL" clId="{45BE5AB9-231A-4059-8C30-6EA104990523}" dt="2024-07-02T23:31:11.347" v="5422" actId="47"/>
        <pc:sldMkLst>
          <pc:docMk/>
          <pc:sldMk cId="0" sldId="434"/>
        </pc:sldMkLst>
      </pc:sldChg>
      <pc:sldChg chg="add del">
        <pc:chgData name="Damian Gordon" userId="796278f3-970d-4a3b-8137-dc597a054133" providerId="ADAL" clId="{45BE5AB9-231A-4059-8C30-6EA104990523}" dt="2024-07-02T23:31:11.347" v="5422" actId="47"/>
        <pc:sldMkLst>
          <pc:docMk/>
          <pc:sldMk cId="0" sldId="436"/>
        </pc:sldMkLst>
      </pc:sldChg>
      <pc:sldChg chg="add del">
        <pc:chgData name="Damian Gordon" userId="796278f3-970d-4a3b-8137-dc597a054133" providerId="ADAL" clId="{45BE5AB9-231A-4059-8C30-6EA104990523}" dt="2024-07-02T23:31:11.347" v="5422" actId="47"/>
        <pc:sldMkLst>
          <pc:docMk/>
          <pc:sldMk cId="0" sldId="437"/>
        </pc:sldMkLst>
      </pc:sldChg>
      <pc:sldChg chg="add del">
        <pc:chgData name="Damian Gordon" userId="796278f3-970d-4a3b-8137-dc597a054133" providerId="ADAL" clId="{45BE5AB9-231A-4059-8C30-6EA104990523}" dt="2024-07-02T23:31:11.347" v="5422" actId="47"/>
        <pc:sldMkLst>
          <pc:docMk/>
          <pc:sldMk cId="0" sldId="438"/>
        </pc:sldMkLst>
      </pc:sldChg>
      <pc:sldChg chg="add del">
        <pc:chgData name="Damian Gordon" userId="796278f3-970d-4a3b-8137-dc597a054133" providerId="ADAL" clId="{45BE5AB9-231A-4059-8C30-6EA104990523}" dt="2024-07-02T23:31:26.868" v="5423" actId="47"/>
        <pc:sldMkLst>
          <pc:docMk/>
          <pc:sldMk cId="0" sldId="439"/>
        </pc:sldMkLst>
      </pc:sldChg>
      <pc:sldChg chg="add del">
        <pc:chgData name="Damian Gordon" userId="796278f3-970d-4a3b-8137-dc597a054133" providerId="ADAL" clId="{45BE5AB9-231A-4059-8C30-6EA104990523}" dt="2024-07-02T23:31:11.347" v="5422" actId="47"/>
        <pc:sldMkLst>
          <pc:docMk/>
          <pc:sldMk cId="0" sldId="440"/>
        </pc:sldMkLst>
      </pc:sldChg>
      <pc:sldChg chg="add del">
        <pc:chgData name="Damian Gordon" userId="796278f3-970d-4a3b-8137-dc597a054133" providerId="ADAL" clId="{45BE5AB9-231A-4059-8C30-6EA104990523}" dt="2024-07-02T23:31:26.868" v="5423" actId="47"/>
        <pc:sldMkLst>
          <pc:docMk/>
          <pc:sldMk cId="0" sldId="441"/>
        </pc:sldMkLst>
      </pc:sldChg>
      <pc:sldChg chg="add del">
        <pc:chgData name="Damian Gordon" userId="796278f3-970d-4a3b-8137-dc597a054133" providerId="ADAL" clId="{45BE5AB9-231A-4059-8C30-6EA104990523}" dt="2024-07-02T23:31:26.868" v="5423" actId="47"/>
        <pc:sldMkLst>
          <pc:docMk/>
          <pc:sldMk cId="0" sldId="442"/>
        </pc:sldMkLst>
      </pc:sldChg>
      <pc:sldChg chg="add del">
        <pc:chgData name="Damian Gordon" userId="796278f3-970d-4a3b-8137-dc597a054133" providerId="ADAL" clId="{45BE5AB9-231A-4059-8C30-6EA104990523}" dt="2024-07-02T23:31:26.868" v="5423" actId="47"/>
        <pc:sldMkLst>
          <pc:docMk/>
          <pc:sldMk cId="0" sldId="443"/>
        </pc:sldMkLst>
      </pc:sldChg>
      <pc:sldChg chg="add del">
        <pc:chgData name="Damian Gordon" userId="796278f3-970d-4a3b-8137-dc597a054133" providerId="ADAL" clId="{45BE5AB9-231A-4059-8C30-6EA104990523}" dt="2024-07-02T23:31:26.868" v="5423" actId="47"/>
        <pc:sldMkLst>
          <pc:docMk/>
          <pc:sldMk cId="0" sldId="444"/>
        </pc:sldMkLst>
      </pc:sldChg>
      <pc:sldChg chg="add del">
        <pc:chgData name="Damian Gordon" userId="796278f3-970d-4a3b-8137-dc597a054133" providerId="ADAL" clId="{45BE5AB9-231A-4059-8C30-6EA104990523}" dt="2024-07-02T23:31:26.868" v="5423" actId="47"/>
        <pc:sldMkLst>
          <pc:docMk/>
          <pc:sldMk cId="0" sldId="445"/>
        </pc:sldMkLst>
      </pc:sldChg>
      <pc:sldChg chg="add del">
        <pc:chgData name="Damian Gordon" userId="796278f3-970d-4a3b-8137-dc597a054133" providerId="ADAL" clId="{45BE5AB9-231A-4059-8C30-6EA104990523}" dt="2024-07-02T23:31:11.347" v="5422" actId="47"/>
        <pc:sldMkLst>
          <pc:docMk/>
          <pc:sldMk cId="0" sldId="446"/>
        </pc:sldMkLst>
      </pc:sldChg>
      <pc:sldChg chg="add del">
        <pc:chgData name="Damian Gordon" userId="796278f3-970d-4a3b-8137-dc597a054133" providerId="ADAL" clId="{45BE5AB9-231A-4059-8C30-6EA104990523}" dt="2024-07-02T23:31:11.347" v="5422" actId="47"/>
        <pc:sldMkLst>
          <pc:docMk/>
          <pc:sldMk cId="0" sldId="447"/>
        </pc:sldMkLst>
      </pc:sldChg>
      <pc:sldChg chg="modSp mod">
        <pc:chgData name="Damian Gordon" userId="796278f3-970d-4a3b-8137-dc597a054133" providerId="ADAL" clId="{45BE5AB9-231A-4059-8C30-6EA104990523}" dt="2024-07-02T17:34:21.406" v="722" actId="20577"/>
        <pc:sldMkLst>
          <pc:docMk/>
          <pc:sldMk cId="695405805" sldId="448"/>
        </pc:sldMkLst>
      </pc:sldChg>
      <pc:sldChg chg="modSp mod ord">
        <pc:chgData name="Damian Gordon" userId="796278f3-970d-4a3b-8137-dc597a054133" providerId="ADAL" clId="{45BE5AB9-231A-4059-8C30-6EA104990523}" dt="2024-07-03T02:06:30.287" v="5951" actId="20577"/>
        <pc:sldMkLst>
          <pc:docMk/>
          <pc:sldMk cId="3316991471" sldId="453"/>
        </pc:sldMkLst>
      </pc:sldChg>
      <pc:sldChg chg="addSp delSp mod">
        <pc:chgData name="Damian Gordon" userId="796278f3-970d-4a3b-8137-dc597a054133" providerId="ADAL" clId="{45BE5AB9-231A-4059-8C30-6EA104990523}" dt="2024-07-02T19:32:58.157" v="933" actId="22"/>
        <pc:sldMkLst>
          <pc:docMk/>
          <pc:sldMk cId="730100669" sldId="454"/>
        </pc:sldMkLst>
      </pc:sldChg>
      <pc:sldChg chg="addSp delSp modSp add del mod setBg">
        <pc:chgData name="Damian Gordon" userId="796278f3-970d-4a3b-8137-dc597a054133" providerId="ADAL" clId="{45BE5AB9-231A-4059-8C30-6EA104990523}" dt="2024-07-02T23:31:11.347" v="5422" actId="47"/>
        <pc:sldMkLst>
          <pc:docMk/>
          <pc:sldMk cId="3260675007" sldId="455"/>
        </pc:sldMkLst>
      </pc:sldChg>
      <pc:sldChg chg="addSp delSp modSp new del mod setBg addAnim">
        <pc:chgData name="Damian Gordon" userId="796278f3-970d-4a3b-8137-dc597a054133" providerId="ADAL" clId="{45BE5AB9-231A-4059-8C30-6EA104990523}" dt="2024-07-02T17:21:31.793" v="614" actId="47"/>
        <pc:sldMkLst>
          <pc:docMk/>
          <pc:sldMk cId="3709557733" sldId="456"/>
        </pc:sldMkLst>
      </pc:sldChg>
      <pc:sldChg chg="addSp delSp modSp add mod modMedia setBg delAnim setClrOvrMap delDesignElem">
        <pc:chgData name="Damian Gordon" userId="796278f3-970d-4a3b-8137-dc597a054133" providerId="ADAL" clId="{45BE5AB9-231A-4059-8C30-6EA104990523}" dt="2024-07-02T17:22:13.127" v="634" actId="403"/>
        <pc:sldMkLst>
          <pc:docMk/>
          <pc:sldMk cId="2603971186" sldId="457"/>
        </pc:sldMkLst>
      </pc:sldChg>
      <pc:sldChg chg="addSp delSp modSp add del mod setBg delAnim setClrOvrMap delDesignElem">
        <pc:chgData name="Damian Gordon" userId="796278f3-970d-4a3b-8137-dc597a054133" providerId="ADAL" clId="{45BE5AB9-231A-4059-8C30-6EA104990523}" dt="2024-07-02T17:24:04.948" v="714" actId="2696"/>
        <pc:sldMkLst>
          <pc:docMk/>
          <pc:sldMk cId="1666678026" sldId="458"/>
        </pc:sldMkLst>
      </pc:sldChg>
      <pc:sldChg chg="delSp add ord setBg delDesignElem">
        <pc:chgData name="Damian Gordon" userId="796278f3-970d-4a3b-8137-dc597a054133" providerId="ADAL" clId="{45BE5AB9-231A-4059-8C30-6EA104990523}" dt="2024-07-02T22:22:46.034" v="4430"/>
        <pc:sldMkLst>
          <pc:docMk/>
          <pc:sldMk cId="2123894225" sldId="458"/>
        </pc:sldMkLst>
      </pc:sldChg>
      <pc:sldChg chg="add ord">
        <pc:chgData name="Damian Gordon" userId="796278f3-970d-4a3b-8137-dc597a054133" providerId="ADAL" clId="{45BE5AB9-231A-4059-8C30-6EA104990523}" dt="2024-07-02T22:22:46.034" v="4430"/>
        <pc:sldMkLst>
          <pc:docMk/>
          <pc:sldMk cId="535991383" sldId="459"/>
        </pc:sldMkLst>
      </pc:sldChg>
      <pc:sldChg chg="delSp modSp add del setBg delDesignElem">
        <pc:chgData name="Damian Gordon" userId="796278f3-970d-4a3b-8137-dc597a054133" providerId="ADAL" clId="{45BE5AB9-231A-4059-8C30-6EA104990523}" dt="2024-07-02T17:24:04.948" v="714" actId="2696"/>
        <pc:sldMkLst>
          <pc:docMk/>
          <pc:sldMk cId="2670569266" sldId="459"/>
        </pc:sldMkLst>
      </pc:sldChg>
      <pc:sldChg chg="modSp new mod">
        <pc:chgData name="Damian Gordon" userId="796278f3-970d-4a3b-8137-dc597a054133" providerId="ADAL" clId="{45BE5AB9-231A-4059-8C30-6EA104990523}" dt="2024-07-02T17:34:31.512" v="724"/>
        <pc:sldMkLst>
          <pc:docMk/>
          <pc:sldMk cId="1223211032" sldId="460"/>
        </pc:sldMkLst>
      </pc:sldChg>
      <pc:sldChg chg="modSp add mod">
        <pc:chgData name="Damian Gordon" userId="796278f3-970d-4a3b-8137-dc597a054133" providerId="ADAL" clId="{45BE5AB9-231A-4059-8C30-6EA104990523}" dt="2024-07-02T18:36:21.607" v="931" actId="20577"/>
        <pc:sldMkLst>
          <pc:docMk/>
          <pc:sldMk cId="3805323869" sldId="461"/>
        </pc:sldMkLst>
      </pc:sldChg>
      <pc:sldChg chg="addSp modSp add mod">
        <pc:chgData name="Damian Gordon" userId="796278f3-970d-4a3b-8137-dc597a054133" providerId="ADAL" clId="{45BE5AB9-231A-4059-8C30-6EA104990523}" dt="2024-07-03T02:05:05.381" v="5862" actId="1076"/>
        <pc:sldMkLst>
          <pc:docMk/>
          <pc:sldMk cId="904566246" sldId="462"/>
        </pc:sldMkLst>
      </pc:sldChg>
      <pc:sldChg chg="modSp add del mod">
        <pc:chgData name="Damian Gordon" userId="796278f3-970d-4a3b-8137-dc597a054133" providerId="ADAL" clId="{45BE5AB9-231A-4059-8C30-6EA104990523}" dt="2024-07-03T02:01:42.696" v="5812" actId="47"/>
        <pc:sldMkLst>
          <pc:docMk/>
          <pc:sldMk cId="2976161511" sldId="463"/>
        </pc:sldMkLst>
      </pc:sldChg>
      <pc:sldChg chg="modSp add mod ord">
        <pc:chgData name="Damian Gordon" userId="796278f3-970d-4a3b-8137-dc597a054133" providerId="ADAL" clId="{45BE5AB9-231A-4059-8C30-6EA104990523}" dt="2024-07-02T19:51:15.532" v="1584" actId="20577"/>
        <pc:sldMkLst>
          <pc:docMk/>
          <pc:sldMk cId="1192466586" sldId="464"/>
        </pc:sldMkLst>
      </pc:sldChg>
      <pc:sldChg chg="add del">
        <pc:chgData name="Damian Gordon" userId="796278f3-970d-4a3b-8137-dc597a054133" providerId="ADAL" clId="{45BE5AB9-231A-4059-8C30-6EA104990523}" dt="2024-07-02T19:33:04.190" v="935"/>
        <pc:sldMkLst>
          <pc:docMk/>
          <pc:sldMk cId="3294348860" sldId="464"/>
        </pc:sldMkLst>
      </pc:sldChg>
      <pc:sldChg chg="modSp add mod">
        <pc:chgData name="Damian Gordon" userId="796278f3-970d-4a3b-8137-dc597a054133" providerId="ADAL" clId="{45BE5AB9-231A-4059-8C30-6EA104990523}" dt="2024-07-02T22:05:10.599" v="3652" actId="20577"/>
        <pc:sldMkLst>
          <pc:docMk/>
          <pc:sldMk cId="1760058381" sldId="465"/>
        </pc:sldMkLst>
      </pc:sldChg>
      <pc:sldChg chg="addSp delSp modSp add mod setBg">
        <pc:chgData name="Damian Gordon" userId="796278f3-970d-4a3b-8137-dc597a054133" providerId="ADAL" clId="{45BE5AB9-231A-4059-8C30-6EA104990523}" dt="2024-07-02T20:04:12.217" v="1977" actId="26606"/>
        <pc:sldMkLst>
          <pc:docMk/>
          <pc:sldMk cId="1257956994" sldId="466"/>
        </pc:sldMkLst>
      </pc:sldChg>
      <pc:sldChg chg="modSp add mod">
        <pc:chgData name="Damian Gordon" userId="796278f3-970d-4a3b-8137-dc597a054133" providerId="ADAL" clId="{45BE5AB9-231A-4059-8C30-6EA104990523}" dt="2024-07-02T20:45:20.738" v="2205" actId="113"/>
        <pc:sldMkLst>
          <pc:docMk/>
          <pc:sldMk cId="2442904923" sldId="467"/>
        </pc:sldMkLst>
      </pc:sldChg>
      <pc:sldChg chg="add del">
        <pc:chgData name="Damian Gordon" userId="796278f3-970d-4a3b-8137-dc597a054133" providerId="ADAL" clId="{45BE5AB9-231A-4059-8C30-6EA104990523}" dt="2024-07-02T19:47:47.587" v="1445"/>
        <pc:sldMkLst>
          <pc:docMk/>
          <pc:sldMk cId="3204454298" sldId="467"/>
        </pc:sldMkLst>
      </pc:sldChg>
      <pc:sldChg chg="add del">
        <pc:chgData name="Damian Gordon" userId="796278f3-970d-4a3b-8137-dc597a054133" providerId="ADAL" clId="{45BE5AB9-231A-4059-8C30-6EA104990523}" dt="2024-07-02T19:47:38.276" v="1443"/>
        <pc:sldMkLst>
          <pc:docMk/>
          <pc:sldMk cId="3386841957" sldId="467"/>
        </pc:sldMkLst>
      </pc:sldChg>
      <pc:sldChg chg="modSp add mod">
        <pc:chgData name="Damian Gordon" userId="796278f3-970d-4a3b-8137-dc597a054133" providerId="ADAL" clId="{45BE5AB9-231A-4059-8C30-6EA104990523}" dt="2024-07-02T19:56:28.518" v="1796" actId="5793"/>
        <pc:sldMkLst>
          <pc:docMk/>
          <pc:sldMk cId="4229316256" sldId="468"/>
        </pc:sldMkLst>
      </pc:sldChg>
      <pc:sldChg chg="addSp delSp modSp add mod">
        <pc:chgData name="Damian Gordon" userId="796278f3-970d-4a3b-8137-dc597a054133" providerId="ADAL" clId="{45BE5AB9-231A-4059-8C30-6EA104990523}" dt="2024-07-02T20:04:16.101" v="1979"/>
        <pc:sldMkLst>
          <pc:docMk/>
          <pc:sldMk cId="2479653310" sldId="469"/>
        </pc:sldMkLst>
      </pc:sldChg>
      <pc:sldChg chg="addSp delSp modSp add mod">
        <pc:chgData name="Damian Gordon" userId="796278f3-970d-4a3b-8137-dc597a054133" providerId="ADAL" clId="{45BE5AB9-231A-4059-8C30-6EA104990523}" dt="2024-07-02T20:45:54.715" v="2208" actId="113"/>
        <pc:sldMkLst>
          <pc:docMk/>
          <pc:sldMk cId="3367475694" sldId="470"/>
        </pc:sldMkLst>
      </pc:sldChg>
      <pc:sldChg chg="modSp add mod">
        <pc:chgData name="Damian Gordon" userId="796278f3-970d-4a3b-8137-dc597a054133" providerId="ADAL" clId="{45BE5AB9-231A-4059-8C30-6EA104990523}" dt="2024-07-02T20:50:02.730" v="2219" actId="20577"/>
        <pc:sldMkLst>
          <pc:docMk/>
          <pc:sldMk cId="2270169773" sldId="471"/>
        </pc:sldMkLst>
      </pc:sldChg>
      <pc:sldChg chg="addSp delSp modSp add mod">
        <pc:chgData name="Damian Gordon" userId="796278f3-970d-4a3b-8137-dc597a054133" providerId="ADAL" clId="{45BE5AB9-231A-4059-8C30-6EA104990523}" dt="2024-07-02T21:02:44.411" v="2561" actId="20577"/>
        <pc:sldMkLst>
          <pc:docMk/>
          <pc:sldMk cId="771842511" sldId="472"/>
        </pc:sldMkLst>
      </pc:sldChg>
      <pc:sldChg chg="addSp delSp modSp add mod ord">
        <pc:chgData name="Damian Gordon" userId="796278f3-970d-4a3b-8137-dc597a054133" providerId="ADAL" clId="{45BE5AB9-231A-4059-8C30-6EA104990523}" dt="2024-07-02T20:57:07.806" v="2442" actId="14100"/>
        <pc:sldMkLst>
          <pc:docMk/>
          <pc:sldMk cId="242179878" sldId="473"/>
        </pc:sldMkLst>
      </pc:sldChg>
      <pc:sldChg chg="modSp add mod">
        <pc:chgData name="Damian Gordon" userId="796278f3-970d-4a3b-8137-dc597a054133" providerId="ADAL" clId="{45BE5AB9-231A-4059-8C30-6EA104990523}" dt="2024-07-04T22:23:09.666" v="7541" actId="20577"/>
        <pc:sldMkLst>
          <pc:docMk/>
          <pc:sldMk cId="4095918154" sldId="474"/>
        </pc:sldMkLst>
      </pc:sldChg>
      <pc:sldChg chg="addSp delSp modSp add mod">
        <pc:chgData name="Damian Gordon" userId="796278f3-970d-4a3b-8137-dc597a054133" providerId="ADAL" clId="{45BE5AB9-231A-4059-8C30-6EA104990523}" dt="2024-07-02T22:19:00.676" v="4426" actId="166"/>
        <pc:sldMkLst>
          <pc:docMk/>
          <pc:sldMk cId="1680599265" sldId="475"/>
        </pc:sldMkLst>
      </pc:sldChg>
      <pc:sldChg chg="addSp delSp modSp add mod ord">
        <pc:chgData name="Damian Gordon" userId="796278f3-970d-4a3b-8137-dc597a054133" providerId="ADAL" clId="{45BE5AB9-231A-4059-8C30-6EA104990523}" dt="2024-07-02T22:12:18.576" v="4286" actId="20577"/>
        <pc:sldMkLst>
          <pc:docMk/>
          <pc:sldMk cId="726544470" sldId="476"/>
        </pc:sldMkLst>
      </pc:sldChg>
      <pc:sldChg chg="addSp modSp add mod">
        <pc:chgData name="Damian Gordon" userId="796278f3-970d-4a3b-8137-dc597a054133" providerId="ADAL" clId="{45BE5AB9-231A-4059-8C30-6EA104990523}" dt="2024-07-02T22:15:19.097" v="4417" actId="20577"/>
        <pc:sldMkLst>
          <pc:docMk/>
          <pc:sldMk cId="3244980195" sldId="477"/>
        </pc:sldMkLst>
      </pc:sldChg>
      <pc:sldChg chg="addSp delSp modSp add mod ord setBg modClrScheme chgLayout modNotesTx">
        <pc:chgData name="Damian Gordon" userId="796278f3-970d-4a3b-8137-dc597a054133" providerId="ADAL" clId="{45BE5AB9-231A-4059-8C30-6EA104990523}" dt="2024-07-02T23:12:04.629" v="4896" actId="313"/>
        <pc:sldMkLst>
          <pc:docMk/>
          <pc:sldMk cId="1250634738" sldId="478"/>
        </pc:sldMkLst>
      </pc:sldChg>
      <pc:sldChg chg="delSp add setBg delDesignElem">
        <pc:chgData name="Damian Gordon" userId="796278f3-970d-4a3b-8137-dc597a054133" providerId="ADAL" clId="{45BE5AB9-231A-4059-8C30-6EA104990523}" dt="2024-07-02T23:12:55.511" v="4898"/>
        <pc:sldMkLst>
          <pc:docMk/>
          <pc:sldMk cId="1806556789" sldId="479"/>
        </pc:sldMkLst>
      </pc:sldChg>
      <pc:sldChg chg="delSp add setBg delDesignElem">
        <pc:chgData name="Damian Gordon" userId="796278f3-970d-4a3b-8137-dc597a054133" providerId="ADAL" clId="{45BE5AB9-231A-4059-8C30-6EA104990523}" dt="2024-07-02T23:13:06.465" v="4900"/>
        <pc:sldMkLst>
          <pc:docMk/>
          <pc:sldMk cId="349856633" sldId="480"/>
        </pc:sldMkLst>
      </pc:sldChg>
      <pc:sldChg chg="delSp modSp add mod ord">
        <pc:chgData name="Damian Gordon" userId="796278f3-970d-4a3b-8137-dc597a054133" providerId="ADAL" clId="{45BE5AB9-231A-4059-8C30-6EA104990523}" dt="2024-07-04T21:30:37.751" v="6802" actId="20577"/>
        <pc:sldMkLst>
          <pc:docMk/>
          <pc:sldMk cId="3206431685" sldId="481"/>
        </pc:sldMkLst>
      </pc:sldChg>
      <pc:sldChg chg="modSp add mod ord">
        <pc:chgData name="Damian Gordon" userId="796278f3-970d-4a3b-8137-dc597a054133" providerId="ADAL" clId="{45BE5AB9-231A-4059-8C30-6EA104990523}" dt="2024-07-05T00:13:02.846" v="9570"/>
        <pc:sldMkLst>
          <pc:docMk/>
          <pc:sldMk cId="3546274248" sldId="482"/>
        </pc:sldMkLst>
      </pc:sldChg>
      <pc:sldChg chg="modSp add mod setBg">
        <pc:chgData name="Damian Gordon" userId="796278f3-970d-4a3b-8137-dc597a054133" providerId="ADAL" clId="{45BE5AB9-231A-4059-8C30-6EA104990523}" dt="2024-07-03T02:12:00.308" v="6086" actId="20577"/>
        <pc:sldMkLst>
          <pc:docMk/>
          <pc:sldMk cId="379198112" sldId="483"/>
        </pc:sldMkLst>
      </pc:sldChg>
      <pc:sldChg chg="addSp delSp modSp add mod ord">
        <pc:chgData name="Damian Gordon" userId="796278f3-970d-4a3b-8137-dc597a054133" providerId="ADAL" clId="{45BE5AB9-231A-4059-8C30-6EA104990523}" dt="2024-07-03T01:29:09.101" v="5807"/>
        <pc:sldMkLst>
          <pc:docMk/>
          <pc:sldMk cId="984733568" sldId="484"/>
        </pc:sldMkLst>
      </pc:sldChg>
      <pc:sldChg chg="modSp add mod ord">
        <pc:chgData name="Damian Gordon" userId="796278f3-970d-4a3b-8137-dc597a054133" providerId="ADAL" clId="{45BE5AB9-231A-4059-8C30-6EA104990523}" dt="2024-07-03T02:06:44.188" v="5961" actId="20577"/>
        <pc:sldMkLst>
          <pc:docMk/>
          <pc:sldMk cId="2307912514" sldId="485"/>
        </pc:sldMkLst>
      </pc:sldChg>
      <pc:sldChg chg="modSp add mod ord">
        <pc:chgData name="Damian Gordon" userId="796278f3-970d-4a3b-8137-dc597a054133" providerId="ADAL" clId="{45BE5AB9-231A-4059-8C30-6EA104990523}" dt="2024-07-04T13:26:57.278" v="6137" actId="20577"/>
        <pc:sldMkLst>
          <pc:docMk/>
          <pc:sldMk cId="1380855924" sldId="490"/>
        </pc:sldMkLst>
      </pc:sldChg>
      <pc:sldChg chg="addSp delSp modSp add mod ord">
        <pc:chgData name="Damian Gordon" userId="796278f3-970d-4a3b-8137-dc597a054133" providerId="ADAL" clId="{45BE5AB9-231A-4059-8C30-6EA104990523}" dt="2024-07-04T21:34:14.129" v="6892" actId="20577"/>
        <pc:sldMkLst>
          <pc:docMk/>
          <pc:sldMk cId="2429902519" sldId="491"/>
        </pc:sldMkLst>
      </pc:sldChg>
      <pc:sldChg chg="addSp delSp modSp add mod">
        <pc:chgData name="Damian Gordon" userId="796278f3-970d-4a3b-8137-dc597a054133" providerId="ADAL" clId="{45BE5AB9-231A-4059-8C30-6EA104990523}" dt="2024-07-04T21:40:27.632" v="7230" actId="164"/>
        <pc:sldMkLst>
          <pc:docMk/>
          <pc:sldMk cId="604262449" sldId="492"/>
        </pc:sldMkLst>
      </pc:sldChg>
      <pc:sldChg chg="delSp modSp add mod ord">
        <pc:chgData name="Damian Gordon" userId="796278f3-970d-4a3b-8137-dc597a054133" providerId="ADAL" clId="{45BE5AB9-231A-4059-8C30-6EA104990523}" dt="2024-07-04T22:16:07.130" v="7290" actId="20577"/>
        <pc:sldMkLst>
          <pc:docMk/>
          <pc:sldMk cId="2042089025" sldId="493"/>
        </pc:sldMkLst>
      </pc:sldChg>
      <pc:sldChg chg="addSp delSp modSp add mod ord">
        <pc:chgData name="Damian Gordon" userId="796278f3-970d-4a3b-8137-dc597a054133" providerId="ADAL" clId="{45BE5AB9-231A-4059-8C30-6EA104990523}" dt="2024-07-04T22:18:40.425" v="7347" actId="1076"/>
        <pc:sldMkLst>
          <pc:docMk/>
          <pc:sldMk cId="3013569237" sldId="494"/>
        </pc:sldMkLst>
      </pc:sldChg>
      <pc:sldChg chg="modSp add mod ord">
        <pc:chgData name="Damian Gordon" userId="796278f3-970d-4a3b-8137-dc597a054133" providerId="ADAL" clId="{45BE5AB9-231A-4059-8C30-6EA104990523}" dt="2024-07-05T00:13:06.866" v="9572"/>
        <pc:sldMkLst>
          <pc:docMk/>
          <pc:sldMk cId="2129605758" sldId="495"/>
        </pc:sldMkLst>
      </pc:sldChg>
      <pc:sldChg chg="add del">
        <pc:chgData name="Damian Gordon" userId="796278f3-970d-4a3b-8137-dc597a054133" providerId="ADAL" clId="{45BE5AB9-231A-4059-8C30-6EA104990523}" dt="2024-07-04T22:17:44.687" v="7295"/>
        <pc:sldMkLst>
          <pc:docMk/>
          <pc:sldMk cId="2936821892" sldId="495"/>
        </pc:sldMkLst>
      </pc:sldChg>
      <pc:sldChg chg="modSp add mod ord">
        <pc:chgData name="Damian Gordon" userId="796278f3-970d-4a3b-8137-dc597a054133" providerId="ADAL" clId="{45BE5AB9-231A-4059-8C30-6EA104990523}" dt="2024-07-04T22:25:12.544" v="7798" actId="20577"/>
        <pc:sldMkLst>
          <pc:docMk/>
          <pc:sldMk cId="916282007" sldId="496"/>
        </pc:sldMkLst>
      </pc:sldChg>
      <pc:sldChg chg="addSp delSp modSp add del mod">
        <pc:chgData name="Damian Gordon" userId="796278f3-970d-4a3b-8137-dc597a054133" providerId="ADAL" clId="{45BE5AB9-231A-4059-8C30-6EA104990523}" dt="2024-07-04T23:18:48.750" v="8540"/>
        <pc:sldMkLst>
          <pc:docMk/>
          <pc:sldMk cId="1714894558" sldId="497"/>
        </pc:sldMkLst>
      </pc:sldChg>
      <pc:sldChg chg="addSp delSp modSp add mod">
        <pc:chgData name="Damian Gordon" userId="796278f3-970d-4a3b-8137-dc597a054133" providerId="ADAL" clId="{45BE5AB9-231A-4059-8C30-6EA104990523}" dt="2024-07-04T23:18:16.914" v="8539" actId="1038"/>
        <pc:sldMkLst>
          <pc:docMk/>
          <pc:sldMk cId="3235607215" sldId="498"/>
        </pc:sldMkLst>
      </pc:sldChg>
      <pc:sldChg chg="addSp modSp add mod">
        <pc:chgData name="Damian Gordon" userId="796278f3-970d-4a3b-8137-dc597a054133" providerId="ADAL" clId="{45BE5AB9-231A-4059-8C30-6EA104990523}" dt="2024-07-04T23:18:55.483" v="8541"/>
        <pc:sldMkLst>
          <pc:docMk/>
          <pc:sldMk cId="1002063520" sldId="499"/>
        </pc:sldMkLst>
      </pc:sldChg>
      <pc:sldChg chg="modSp add mod">
        <pc:chgData name="Damian Gordon" userId="796278f3-970d-4a3b-8137-dc597a054133" providerId="ADAL" clId="{45BE5AB9-231A-4059-8C30-6EA104990523}" dt="2024-07-04T23:32:28.927" v="8774" actId="20577"/>
        <pc:sldMkLst>
          <pc:docMk/>
          <pc:sldMk cId="1877588735" sldId="500"/>
        </pc:sldMkLst>
      </pc:sldChg>
      <pc:sldChg chg="addSp delSp modSp add mod">
        <pc:chgData name="Damian Gordon" userId="796278f3-970d-4a3b-8137-dc597a054133" providerId="ADAL" clId="{45BE5AB9-231A-4059-8C30-6EA104990523}" dt="2024-07-05T00:21:41.922" v="9610" actId="27636"/>
        <pc:sldMkLst>
          <pc:docMk/>
          <pc:sldMk cId="3745148219" sldId="501"/>
        </pc:sldMkLst>
      </pc:sldChg>
      <pc:sldChg chg="addSp delSp modSp add mod">
        <pc:chgData name="Damian Gordon" userId="796278f3-970d-4a3b-8137-dc597a054133" providerId="ADAL" clId="{45BE5AB9-231A-4059-8C30-6EA104990523}" dt="2024-07-04T23:47:32.931" v="9122" actId="1076"/>
        <pc:sldMkLst>
          <pc:docMk/>
          <pc:sldMk cId="845731733" sldId="502"/>
        </pc:sldMkLst>
      </pc:sldChg>
      <pc:sldChg chg="addSp delSp modSp add mod ord setBg">
        <pc:chgData name="Damian Gordon" userId="796278f3-970d-4a3b-8137-dc597a054133" providerId="ADAL" clId="{45BE5AB9-231A-4059-8C30-6EA104990523}" dt="2024-07-04T23:47:52.970" v="9125"/>
        <pc:sldMkLst>
          <pc:docMk/>
          <pc:sldMk cId="4159563849" sldId="503"/>
        </pc:sldMkLst>
      </pc:sldChg>
      <pc:sldChg chg="delSp modSp add mod">
        <pc:chgData name="Damian Gordon" userId="796278f3-970d-4a3b-8137-dc597a054133" providerId="ADAL" clId="{45BE5AB9-231A-4059-8C30-6EA104990523}" dt="2024-07-05T00:12:19.429" v="9568" actId="20577"/>
        <pc:sldMkLst>
          <pc:docMk/>
          <pc:sldMk cId="2602717721" sldId="504"/>
        </pc:sldMkLst>
      </pc:sldChg>
      <pc:sldChg chg="addSp delSp modSp add mod ord">
        <pc:chgData name="Damian Gordon" userId="796278f3-970d-4a3b-8137-dc597a054133" providerId="ADAL" clId="{45BE5AB9-231A-4059-8C30-6EA104990523}" dt="2024-07-05T00:14:00.740" v="9574"/>
        <pc:sldMkLst>
          <pc:docMk/>
          <pc:sldMk cId="1870675293" sldId="505"/>
        </pc:sldMkLst>
      </pc:sldChg>
      <pc:sldChg chg="modSp add mod ord">
        <pc:chgData name="Damian Gordon" userId="796278f3-970d-4a3b-8137-dc597a054133" providerId="ADAL" clId="{45BE5AB9-231A-4059-8C30-6EA104990523}" dt="2024-07-05T00:29:52.330" v="9651" actId="20577"/>
        <pc:sldMkLst>
          <pc:docMk/>
          <pc:sldMk cId="1322034671" sldId="506"/>
        </pc:sldMkLst>
      </pc:sldChg>
      <pc:sldMasterChg chg="addSldLayout delSldLayout">
        <pc:chgData name="Damian Gordon" userId="796278f3-970d-4a3b-8137-dc597a054133" providerId="ADAL" clId="{45BE5AB9-231A-4059-8C30-6EA104990523}" dt="2024-07-02T23:31:11.347" v="5422" actId="47"/>
        <pc:sldMasterMkLst>
          <pc:docMk/>
          <pc:sldMasterMk cId="3735153791" sldId="2147483854"/>
        </pc:sldMasterMkLst>
        <pc:sldLayoutChg chg="add del">
          <pc:chgData name="Damian Gordon" userId="796278f3-970d-4a3b-8137-dc597a054133" providerId="ADAL" clId="{45BE5AB9-231A-4059-8C30-6EA104990523}" dt="2024-07-02T23:31:11.347" v="5422" actId="47"/>
          <pc:sldLayoutMkLst>
            <pc:docMk/>
            <pc:sldMasterMk cId="3735153791" sldId="2147483854"/>
            <pc:sldLayoutMk cId="1017363663" sldId="2147483866"/>
          </pc:sldLayoutMkLst>
        </pc:sldLayoutChg>
        <pc:sldLayoutChg chg="add del">
          <pc:chgData name="Damian Gordon" userId="796278f3-970d-4a3b-8137-dc597a054133" providerId="ADAL" clId="{45BE5AB9-231A-4059-8C30-6EA104990523}" dt="2024-07-02T23:31:11.347" v="5422" actId="47"/>
          <pc:sldLayoutMkLst>
            <pc:docMk/>
            <pc:sldMasterMk cId="3735153791" sldId="2147483854"/>
            <pc:sldLayoutMk cId="2799629015" sldId="2147483867"/>
          </pc:sldLayoutMkLst>
        </pc:sldLayoutChg>
      </pc:sldMasterChg>
    </pc:docChg>
  </pc:docChgLst>
  <pc:docChgLst>
    <pc:chgData name="Damian Gordon" userId="796278f3-970d-4a3b-8137-dc597a054133" providerId="ADAL" clId="{DA99A808-C433-4857-B48D-0541486B69EB}"/>
    <pc:docChg chg="undo custSel addSld delSld modSld sldOrd">
      <pc:chgData name="Damian Gordon" userId="796278f3-970d-4a3b-8137-dc597a054133" providerId="ADAL" clId="{DA99A808-C433-4857-B48D-0541486B69EB}" dt="2025-01-30T23:39:17.685" v="4545" actId="47"/>
      <pc:docMkLst>
        <pc:docMk/>
      </pc:docMkLst>
      <pc:sldChg chg="addSp delSp modSp mod modMedia setBg addAnim delAnim">
        <pc:chgData name="Damian Gordon" userId="796278f3-970d-4a3b-8137-dc597a054133" providerId="ADAL" clId="{DA99A808-C433-4857-B48D-0541486B69EB}" dt="2025-01-24T14:41:24.255" v="30"/>
        <pc:sldMkLst>
          <pc:docMk/>
          <pc:sldMk cId="1941464876" sldId="256"/>
        </pc:sldMkLst>
      </pc:sldChg>
      <pc:sldChg chg="delSp modSp mod">
        <pc:chgData name="Damian Gordon" userId="796278f3-970d-4a3b-8137-dc597a054133" providerId="ADAL" clId="{DA99A808-C433-4857-B48D-0541486B69EB}" dt="2025-01-30T15:32:49.588" v="578" actId="113"/>
        <pc:sldMkLst>
          <pc:docMk/>
          <pc:sldMk cId="321388942" sldId="259"/>
        </pc:sldMkLst>
      </pc:sldChg>
      <pc:sldChg chg="del">
        <pc:chgData name="Damian Gordon" userId="796278f3-970d-4a3b-8137-dc597a054133" providerId="ADAL" clId="{DA99A808-C433-4857-B48D-0541486B69EB}" dt="2025-01-30T15:36:04.667" v="608" actId="47"/>
        <pc:sldMkLst>
          <pc:docMk/>
          <pc:sldMk cId="1282645631" sldId="275"/>
        </pc:sldMkLst>
      </pc:sldChg>
      <pc:sldChg chg="del">
        <pc:chgData name="Damian Gordon" userId="796278f3-970d-4a3b-8137-dc597a054133" providerId="ADAL" clId="{DA99A808-C433-4857-B48D-0541486B69EB}" dt="2025-01-30T15:36:04.667" v="608" actId="47"/>
        <pc:sldMkLst>
          <pc:docMk/>
          <pc:sldMk cId="1622898926" sldId="284"/>
        </pc:sldMkLst>
      </pc:sldChg>
      <pc:sldChg chg="del">
        <pc:chgData name="Damian Gordon" userId="796278f3-970d-4a3b-8137-dc597a054133" providerId="ADAL" clId="{DA99A808-C433-4857-B48D-0541486B69EB}" dt="2025-01-30T15:36:04.667" v="608" actId="47"/>
        <pc:sldMkLst>
          <pc:docMk/>
          <pc:sldMk cId="2975598866" sldId="287"/>
        </pc:sldMkLst>
      </pc:sldChg>
      <pc:sldChg chg="del">
        <pc:chgData name="Damian Gordon" userId="796278f3-970d-4a3b-8137-dc597a054133" providerId="ADAL" clId="{DA99A808-C433-4857-B48D-0541486B69EB}" dt="2025-01-30T15:36:04.667" v="608" actId="47"/>
        <pc:sldMkLst>
          <pc:docMk/>
          <pc:sldMk cId="3430019511" sldId="296"/>
        </pc:sldMkLst>
      </pc:sldChg>
      <pc:sldChg chg="del">
        <pc:chgData name="Damian Gordon" userId="796278f3-970d-4a3b-8137-dc597a054133" providerId="ADAL" clId="{DA99A808-C433-4857-B48D-0541486B69EB}" dt="2025-01-30T15:36:04.667" v="608" actId="47"/>
        <pc:sldMkLst>
          <pc:docMk/>
          <pc:sldMk cId="1515287571" sldId="297"/>
        </pc:sldMkLst>
      </pc:sldChg>
      <pc:sldChg chg="modSp add mod">
        <pc:chgData name="Damian Gordon" userId="796278f3-970d-4a3b-8137-dc597a054133" providerId="ADAL" clId="{DA99A808-C433-4857-B48D-0541486B69EB}" dt="2025-01-30T23:25:15.060" v="4335" actId="1036"/>
        <pc:sldMkLst>
          <pc:docMk/>
          <pc:sldMk cId="2698957122" sldId="315"/>
        </pc:sldMkLst>
      </pc:sldChg>
      <pc:sldChg chg="add">
        <pc:chgData name="Damian Gordon" userId="796278f3-970d-4a3b-8137-dc597a054133" providerId="ADAL" clId="{DA99A808-C433-4857-B48D-0541486B69EB}" dt="2025-01-30T23:24:30.622" v="4316"/>
        <pc:sldMkLst>
          <pc:docMk/>
          <pc:sldMk cId="2692037909" sldId="316"/>
        </pc:sldMkLst>
      </pc:sldChg>
      <pc:sldChg chg="modSp add mod">
        <pc:chgData name="Damian Gordon" userId="796278f3-970d-4a3b-8137-dc597a054133" providerId="ADAL" clId="{DA99A808-C433-4857-B48D-0541486B69EB}" dt="2025-01-30T23:25:05.849" v="4327" actId="20577"/>
        <pc:sldMkLst>
          <pc:docMk/>
          <pc:sldMk cId="1725129782" sldId="326"/>
        </pc:sldMkLst>
      </pc:sldChg>
      <pc:sldChg chg="add">
        <pc:chgData name="Damian Gordon" userId="796278f3-970d-4a3b-8137-dc597a054133" providerId="ADAL" clId="{DA99A808-C433-4857-B48D-0541486B69EB}" dt="2025-01-30T23:24:30.622" v="4316"/>
        <pc:sldMkLst>
          <pc:docMk/>
          <pc:sldMk cId="918911296" sldId="327"/>
        </pc:sldMkLst>
      </pc:sldChg>
      <pc:sldChg chg="addSp delSp modSp mod setBg delAnim modAnim">
        <pc:chgData name="Damian Gordon" userId="796278f3-970d-4a3b-8137-dc597a054133" providerId="ADAL" clId="{DA99A808-C433-4857-B48D-0541486B69EB}" dt="2025-01-30T15:36:40.360" v="613" actId="404"/>
        <pc:sldMkLst>
          <pc:docMk/>
          <pc:sldMk cId="1898965013" sldId="426"/>
        </pc:sldMkLst>
      </pc:sldChg>
      <pc:sldChg chg="del">
        <pc:chgData name="Damian Gordon" userId="796278f3-970d-4a3b-8137-dc597a054133" providerId="ADAL" clId="{DA99A808-C433-4857-B48D-0541486B69EB}" dt="2025-01-30T15:36:04.667" v="608" actId="47"/>
        <pc:sldMkLst>
          <pc:docMk/>
          <pc:sldMk cId="2126172313" sldId="427"/>
        </pc:sldMkLst>
      </pc:sldChg>
      <pc:sldChg chg="del">
        <pc:chgData name="Damian Gordon" userId="796278f3-970d-4a3b-8137-dc597a054133" providerId="ADAL" clId="{DA99A808-C433-4857-B48D-0541486B69EB}" dt="2025-01-30T15:36:04.667" v="608" actId="47"/>
        <pc:sldMkLst>
          <pc:docMk/>
          <pc:sldMk cId="3444012768" sldId="428"/>
        </pc:sldMkLst>
      </pc:sldChg>
      <pc:sldChg chg="del">
        <pc:chgData name="Damian Gordon" userId="796278f3-970d-4a3b-8137-dc597a054133" providerId="ADAL" clId="{DA99A808-C433-4857-B48D-0541486B69EB}" dt="2025-01-30T15:36:04.667" v="608" actId="47"/>
        <pc:sldMkLst>
          <pc:docMk/>
          <pc:sldMk cId="3735875418" sldId="430"/>
        </pc:sldMkLst>
      </pc:sldChg>
      <pc:sldChg chg="del">
        <pc:chgData name="Damian Gordon" userId="796278f3-970d-4a3b-8137-dc597a054133" providerId="ADAL" clId="{DA99A808-C433-4857-B48D-0541486B69EB}" dt="2025-01-30T15:36:04.667" v="608" actId="47"/>
        <pc:sldMkLst>
          <pc:docMk/>
          <pc:sldMk cId="1233871246" sldId="431"/>
        </pc:sldMkLst>
      </pc:sldChg>
      <pc:sldChg chg="del">
        <pc:chgData name="Damian Gordon" userId="796278f3-970d-4a3b-8137-dc597a054133" providerId="ADAL" clId="{DA99A808-C433-4857-B48D-0541486B69EB}" dt="2025-01-30T15:36:04.667" v="608" actId="47"/>
        <pc:sldMkLst>
          <pc:docMk/>
          <pc:sldMk cId="730100669" sldId="454"/>
        </pc:sldMkLst>
      </pc:sldChg>
      <pc:sldChg chg="del">
        <pc:chgData name="Damian Gordon" userId="796278f3-970d-4a3b-8137-dc597a054133" providerId="ADAL" clId="{DA99A808-C433-4857-B48D-0541486B69EB}" dt="2025-01-30T15:36:04.667" v="608" actId="47"/>
        <pc:sldMkLst>
          <pc:docMk/>
          <pc:sldMk cId="2603971186" sldId="457"/>
        </pc:sldMkLst>
      </pc:sldChg>
      <pc:sldChg chg="del">
        <pc:chgData name="Damian Gordon" userId="796278f3-970d-4a3b-8137-dc597a054133" providerId="ADAL" clId="{DA99A808-C433-4857-B48D-0541486B69EB}" dt="2025-01-30T15:36:04.667" v="608" actId="47"/>
        <pc:sldMkLst>
          <pc:docMk/>
          <pc:sldMk cId="2123894225" sldId="458"/>
        </pc:sldMkLst>
      </pc:sldChg>
      <pc:sldChg chg="del">
        <pc:chgData name="Damian Gordon" userId="796278f3-970d-4a3b-8137-dc597a054133" providerId="ADAL" clId="{DA99A808-C433-4857-B48D-0541486B69EB}" dt="2025-01-30T15:36:04.667" v="608" actId="47"/>
        <pc:sldMkLst>
          <pc:docMk/>
          <pc:sldMk cId="535991383" sldId="459"/>
        </pc:sldMkLst>
      </pc:sldChg>
      <pc:sldChg chg="del">
        <pc:chgData name="Damian Gordon" userId="796278f3-970d-4a3b-8137-dc597a054133" providerId="ADAL" clId="{DA99A808-C433-4857-B48D-0541486B69EB}" dt="2025-01-30T15:36:04.667" v="608" actId="47"/>
        <pc:sldMkLst>
          <pc:docMk/>
          <pc:sldMk cId="3805323869" sldId="461"/>
        </pc:sldMkLst>
      </pc:sldChg>
      <pc:sldChg chg="del">
        <pc:chgData name="Damian Gordon" userId="796278f3-970d-4a3b-8137-dc597a054133" providerId="ADAL" clId="{DA99A808-C433-4857-B48D-0541486B69EB}" dt="2025-01-30T15:36:04.667" v="608" actId="47"/>
        <pc:sldMkLst>
          <pc:docMk/>
          <pc:sldMk cId="904566246" sldId="462"/>
        </pc:sldMkLst>
      </pc:sldChg>
      <pc:sldChg chg="del">
        <pc:chgData name="Damian Gordon" userId="796278f3-970d-4a3b-8137-dc597a054133" providerId="ADAL" clId="{DA99A808-C433-4857-B48D-0541486B69EB}" dt="2025-01-30T15:36:04.667" v="608" actId="47"/>
        <pc:sldMkLst>
          <pc:docMk/>
          <pc:sldMk cId="1192466586" sldId="464"/>
        </pc:sldMkLst>
      </pc:sldChg>
      <pc:sldChg chg="del">
        <pc:chgData name="Damian Gordon" userId="796278f3-970d-4a3b-8137-dc597a054133" providerId="ADAL" clId="{DA99A808-C433-4857-B48D-0541486B69EB}" dt="2025-01-30T15:36:04.667" v="608" actId="47"/>
        <pc:sldMkLst>
          <pc:docMk/>
          <pc:sldMk cId="1760058381" sldId="465"/>
        </pc:sldMkLst>
      </pc:sldChg>
      <pc:sldChg chg="del">
        <pc:chgData name="Damian Gordon" userId="796278f3-970d-4a3b-8137-dc597a054133" providerId="ADAL" clId="{DA99A808-C433-4857-B48D-0541486B69EB}" dt="2025-01-30T15:36:04.667" v="608" actId="47"/>
        <pc:sldMkLst>
          <pc:docMk/>
          <pc:sldMk cId="1257956994" sldId="466"/>
        </pc:sldMkLst>
      </pc:sldChg>
      <pc:sldChg chg="del">
        <pc:chgData name="Damian Gordon" userId="796278f3-970d-4a3b-8137-dc597a054133" providerId="ADAL" clId="{DA99A808-C433-4857-B48D-0541486B69EB}" dt="2025-01-30T15:36:04.667" v="608" actId="47"/>
        <pc:sldMkLst>
          <pc:docMk/>
          <pc:sldMk cId="2442904923" sldId="467"/>
        </pc:sldMkLst>
      </pc:sldChg>
      <pc:sldChg chg="del">
        <pc:chgData name="Damian Gordon" userId="796278f3-970d-4a3b-8137-dc597a054133" providerId="ADAL" clId="{DA99A808-C433-4857-B48D-0541486B69EB}" dt="2025-01-30T15:36:04.667" v="608" actId="47"/>
        <pc:sldMkLst>
          <pc:docMk/>
          <pc:sldMk cId="4229316256" sldId="468"/>
        </pc:sldMkLst>
      </pc:sldChg>
      <pc:sldChg chg="del">
        <pc:chgData name="Damian Gordon" userId="796278f3-970d-4a3b-8137-dc597a054133" providerId="ADAL" clId="{DA99A808-C433-4857-B48D-0541486B69EB}" dt="2025-01-30T15:36:04.667" v="608" actId="47"/>
        <pc:sldMkLst>
          <pc:docMk/>
          <pc:sldMk cId="2479653310" sldId="469"/>
        </pc:sldMkLst>
      </pc:sldChg>
      <pc:sldChg chg="del">
        <pc:chgData name="Damian Gordon" userId="796278f3-970d-4a3b-8137-dc597a054133" providerId="ADAL" clId="{DA99A808-C433-4857-B48D-0541486B69EB}" dt="2025-01-30T15:36:04.667" v="608" actId="47"/>
        <pc:sldMkLst>
          <pc:docMk/>
          <pc:sldMk cId="3367475694" sldId="470"/>
        </pc:sldMkLst>
      </pc:sldChg>
      <pc:sldChg chg="del">
        <pc:chgData name="Damian Gordon" userId="796278f3-970d-4a3b-8137-dc597a054133" providerId="ADAL" clId="{DA99A808-C433-4857-B48D-0541486B69EB}" dt="2025-01-30T15:36:04.667" v="608" actId="47"/>
        <pc:sldMkLst>
          <pc:docMk/>
          <pc:sldMk cId="2270169773" sldId="471"/>
        </pc:sldMkLst>
      </pc:sldChg>
      <pc:sldChg chg="del">
        <pc:chgData name="Damian Gordon" userId="796278f3-970d-4a3b-8137-dc597a054133" providerId="ADAL" clId="{DA99A808-C433-4857-B48D-0541486B69EB}" dt="2025-01-30T15:36:04.667" v="608" actId="47"/>
        <pc:sldMkLst>
          <pc:docMk/>
          <pc:sldMk cId="771842511" sldId="472"/>
        </pc:sldMkLst>
      </pc:sldChg>
      <pc:sldChg chg="del">
        <pc:chgData name="Damian Gordon" userId="796278f3-970d-4a3b-8137-dc597a054133" providerId="ADAL" clId="{DA99A808-C433-4857-B48D-0541486B69EB}" dt="2025-01-30T15:36:04.667" v="608" actId="47"/>
        <pc:sldMkLst>
          <pc:docMk/>
          <pc:sldMk cId="242179878" sldId="473"/>
        </pc:sldMkLst>
      </pc:sldChg>
      <pc:sldChg chg="del">
        <pc:chgData name="Damian Gordon" userId="796278f3-970d-4a3b-8137-dc597a054133" providerId="ADAL" clId="{DA99A808-C433-4857-B48D-0541486B69EB}" dt="2025-01-30T15:36:04.667" v="608" actId="47"/>
        <pc:sldMkLst>
          <pc:docMk/>
          <pc:sldMk cId="4095918154" sldId="474"/>
        </pc:sldMkLst>
      </pc:sldChg>
      <pc:sldChg chg="del">
        <pc:chgData name="Damian Gordon" userId="796278f3-970d-4a3b-8137-dc597a054133" providerId="ADAL" clId="{DA99A808-C433-4857-B48D-0541486B69EB}" dt="2025-01-30T15:36:04.667" v="608" actId="47"/>
        <pc:sldMkLst>
          <pc:docMk/>
          <pc:sldMk cId="1680599265" sldId="475"/>
        </pc:sldMkLst>
      </pc:sldChg>
      <pc:sldChg chg="del">
        <pc:chgData name="Damian Gordon" userId="796278f3-970d-4a3b-8137-dc597a054133" providerId="ADAL" clId="{DA99A808-C433-4857-B48D-0541486B69EB}" dt="2025-01-30T15:36:04.667" v="608" actId="47"/>
        <pc:sldMkLst>
          <pc:docMk/>
          <pc:sldMk cId="726544470" sldId="476"/>
        </pc:sldMkLst>
      </pc:sldChg>
      <pc:sldChg chg="del">
        <pc:chgData name="Damian Gordon" userId="796278f3-970d-4a3b-8137-dc597a054133" providerId="ADAL" clId="{DA99A808-C433-4857-B48D-0541486B69EB}" dt="2025-01-30T15:36:04.667" v="608" actId="47"/>
        <pc:sldMkLst>
          <pc:docMk/>
          <pc:sldMk cId="3244980195" sldId="477"/>
        </pc:sldMkLst>
      </pc:sldChg>
      <pc:sldChg chg="del">
        <pc:chgData name="Damian Gordon" userId="796278f3-970d-4a3b-8137-dc597a054133" providerId="ADAL" clId="{DA99A808-C433-4857-B48D-0541486B69EB}" dt="2025-01-30T15:36:04.667" v="608" actId="47"/>
        <pc:sldMkLst>
          <pc:docMk/>
          <pc:sldMk cId="1250634738" sldId="478"/>
        </pc:sldMkLst>
      </pc:sldChg>
      <pc:sldChg chg="del">
        <pc:chgData name="Damian Gordon" userId="796278f3-970d-4a3b-8137-dc597a054133" providerId="ADAL" clId="{DA99A808-C433-4857-B48D-0541486B69EB}" dt="2025-01-30T15:36:04.667" v="608" actId="47"/>
        <pc:sldMkLst>
          <pc:docMk/>
          <pc:sldMk cId="1806556789" sldId="479"/>
        </pc:sldMkLst>
      </pc:sldChg>
      <pc:sldChg chg="del">
        <pc:chgData name="Damian Gordon" userId="796278f3-970d-4a3b-8137-dc597a054133" providerId="ADAL" clId="{DA99A808-C433-4857-B48D-0541486B69EB}" dt="2025-01-30T15:36:04.667" v="608" actId="47"/>
        <pc:sldMkLst>
          <pc:docMk/>
          <pc:sldMk cId="349856633" sldId="480"/>
        </pc:sldMkLst>
      </pc:sldChg>
      <pc:sldChg chg="del">
        <pc:chgData name="Damian Gordon" userId="796278f3-970d-4a3b-8137-dc597a054133" providerId="ADAL" clId="{DA99A808-C433-4857-B48D-0541486B69EB}" dt="2025-01-30T15:36:04.667" v="608" actId="47"/>
        <pc:sldMkLst>
          <pc:docMk/>
          <pc:sldMk cId="3206431685" sldId="481"/>
        </pc:sldMkLst>
      </pc:sldChg>
      <pc:sldChg chg="del">
        <pc:chgData name="Damian Gordon" userId="796278f3-970d-4a3b-8137-dc597a054133" providerId="ADAL" clId="{DA99A808-C433-4857-B48D-0541486B69EB}" dt="2025-01-30T15:36:04.667" v="608" actId="47"/>
        <pc:sldMkLst>
          <pc:docMk/>
          <pc:sldMk cId="3546274248" sldId="482"/>
        </pc:sldMkLst>
      </pc:sldChg>
      <pc:sldChg chg="del">
        <pc:chgData name="Damian Gordon" userId="796278f3-970d-4a3b-8137-dc597a054133" providerId="ADAL" clId="{DA99A808-C433-4857-B48D-0541486B69EB}" dt="2025-01-30T15:36:04.667" v="608" actId="47"/>
        <pc:sldMkLst>
          <pc:docMk/>
          <pc:sldMk cId="379198112" sldId="483"/>
        </pc:sldMkLst>
      </pc:sldChg>
      <pc:sldChg chg="del">
        <pc:chgData name="Damian Gordon" userId="796278f3-970d-4a3b-8137-dc597a054133" providerId="ADAL" clId="{DA99A808-C433-4857-B48D-0541486B69EB}" dt="2025-01-30T15:36:04.667" v="608" actId="47"/>
        <pc:sldMkLst>
          <pc:docMk/>
          <pc:sldMk cId="984733568" sldId="484"/>
        </pc:sldMkLst>
      </pc:sldChg>
      <pc:sldChg chg="del">
        <pc:chgData name="Damian Gordon" userId="796278f3-970d-4a3b-8137-dc597a054133" providerId="ADAL" clId="{DA99A808-C433-4857-B48D-0541486B69EB}" dt="2025-01-30T15:36:04.667" v="608" actId="47"/>
        <pc:sldMkLst>
          <pc:docMk/>
          <pc:sldMk cId="2307912514" sldId="485"/>
        </pc:sldMkLst>
      </pc:sldChg>
      <pc:sldChg chg="del">
        <pc:chgData name="Damian Gordon" userId="796278f3-970d-4a3b-8137-dc597a054133" providerId="ADAL" clId="{DA99A808-C433-4857-B48D-0541486B69EB}" dt="2025-01-30T15:36:04.667" v="608" actId="47"/>
        <pc:sldMkLst>
          <pc:docMk/>
          <pc:sldMk cId="848709099" sldId="486"/>
        </pc:sldMkLst>
      </pc:sldChg>
      <pc:sldChg chg="del">
        <pc:chgData name="Damian Gordon" userId="796278f3-970d-4a3b-8137-dc597a054133" providerId="ADAL" clId="{DA99A808-C433-4857-B48D-0541486B69EB}" dt="2025-01-30T15:36:04.667" v="608" actId="47"/>
        <pc:sldMkLst>
          <pc:docMk/>
          <pc:sldMk cId="1679135151" sldId="487"/>
        </pc:sldMkLst>
      </pc:sldChg>
      <pc:sldChg chg="del">
        <pc:chgData name="Damian Gordon" userId="796278f3-970d-4a3b-8137-dc597a054133" providerId="ADAL" clId="{DA99A808-C433-4857-B48D-0541486B69EB}" dt="2025-01-30T15:36:04.667" v="608" actId="47"/>
        <pc:sldMkLst>
          <pc:docMk/>
          <pc:sldMk cId="4201349747" sldId="488"/>
        </pc:sldMkLst>
      </pc:sldChg>
      <pc:sldChg chg="del">
        <pc:chgData name="Damian Gordon" userId="796278f3-970d-4a3b-8137-dc597a054133" providerId="ADAL" clId="{DA99A808-C433-4857-B48D-0541486B69EB}" dt="2025-01-30T15:36:04.667" v="608" actId="47"/>
        <pc:sldMkLst>
          <pc:docMk/>
          <pc:sldMk cId="4253531965" sldId="489"/>
        </pc:sldMkLst>
      </pc:sldChg>
      <pc:sldChg chg="del">
        <pc:chgData name="Damian Gordon" userId="796278f3-970d-4a3b-8137-dc597a054133" providerId="ADAL" clId="{DA99A808-C433-4857-B48D-0541486B69EB}" dt="2025-01-30T15:36:04.667" v="608" actId="47"/>
        <pc:sldMkLst>
          <pc:docMk/>
          <pc:sldMk cId="1380855924" sldId="490"/>
        </pc:sldMkLst>
      </pc:sldChg>
      <pc:sldChg chg="del">
        <pc:chgData name="Damian Gordon" userId="796278f3-970d-4a3b-8137-dc597a054133" providerId="ADAL" clId="{DA99A808-C433-4857-B48D-0541486B69EB}" dt="2025-01-30T15:36:04.667" v="608" actId="47"/>
        <pc:sldMkLst>
          <pc:docMk/>
          <pc:sldMk cId="2429902519" sldId="491"/>
        </pc:sldMkLst>
      </pc:sldChg>
      <pc:sldChg chg="del">
        <pc:chgData name="Damian Gordon" userId="796278f3-970d-4a3b-8137-dc597a054133" providerId="ADAL" clId="{DA99A808-C433-4857-B48D-0541486B69EB}" dt="2025-01-30T15:36:04.667" v="608" actId="47"/>
        <pc:sldMkLst>
          <pc:docMk/>
          <pc:sldMk cId="604262449" sldId="492"/>
        </pc:sldMkLst>
      </pc:sldChg>
      <pc:sldChg chg="del">
        <pc:chgData name="Damian Gordon" userId="796278f3-970d-4a3b-8137-dc597a054133" providerId="ADAL" clId="{DA99A808-C433-4857-B48D-0541486B69EB}" dt="2025-01-30T15:36:04.667" v="608" actId="47"/>
        <pc:sldMkLst>
          <pc:docMk/>
          <pc:sldMk cId="2042089025" sldId="493"/>
        </pc:sldMkLst>
      </pc:sldChg>
      <pc:sldChg chg="del">
        <pc:chgData name="Damian Gordon" userId="796278f3-970d-4a3b-8137-dc597a054133" providerId="ADAL" clId="{DA99A808-C433-4857-B48D-0541486B69EB}" dt="2025-01-30T15:36:04.667" v="608" actId="47"/>
        <pc:sldMkLst>
          <pc:docMk/>
          <pc:sldMk cId="3013569237" sldId="494"/>
        </pc:sldMkLst>
      </pc:sldChg>
      <pc:sldChg chg="del">
        <pc:chgData name="Damian Gordon" userId="796278f3-970d-4a3b-8137-dc597a054133" providerId="ADAL" clId="{DA99A808-C433-4857-B48D-0541486B69EB}" dt="2025-01-30T15:36:04.667" v="608" actId="47"/>
        <pc:sldMkLst>
          <pc:docMk/>
          <pc:sldMk cId="2129605758" sldId="495"/>
        </pc:sldMkLst>
      </pc:sldChg>
      <pc:sldChg chg="del">
        <pc:chgData name="Damian Gordon" userId="796278f3-970d-4a3b-8137-dc597a054133" providerId="ADAL" clId="{DA99A808-C433-4857-B48D-0541486B69EB}" dt="2025-01-30T15:36:04.667" v="608" actId="47"/>
        <pc:sldMkLst>
          <pc:docMk/>
          <pc:sldMk cId="916282007" sldId="496"/>
        </pc:sldMkLst>
      </pc:sldChg>
      <pc:sldChg chg="del">
        <pc:chgData name="Damian Gordon" userId="796278f3-970d-4a3b-8137-dc597a054133" providerId="ADAL" clId="{DA99A808-C433-4857-B48D-0541486B69EB}" dt="2025-01-30T15:36:04.667" v="608" actId="47"/>
        <pc:sldMkLst>
          <pc:docMk/>
          <pc:sldMk cId="1714894558" sldId="497"/>
        </pc:sldMkLst>
      </pc:sldChg>
      <pc:sldChg chg="del">
        <pc:chgData name="Damian Gordon" userId="796278f3-970d-4a3b-8137-dc597a054133" providerId="ADAL" clId="{DA99A808-C433-4857-B48D-0541486B69EB}" dt="2025-01-30T15:36:04.667" v="608" actId="47"/>
        <pc:sldMkLst>
          <pc:docMk/>
          <pc:sldMk cId="3235607215" sldId="498"/>
        </pc:sldMkLst>
      </pc:sldChg>
      <pc:sldChg chg="del">
        <pc:chgData name="Damian Gordon" userId="796278f3-970d-4a3b-8137-dc597a054133" providerId="ADAL" clId="{DA99A808-C433-4857-B48D-0541486B69EB}" dt="2025-01-30T15:36:04.667" v="608" actId="47"/>
        <pc:sldMkLst>
          <pc:docMk/>
          <pc:sldMk cId="1002063520" sldId="499"/>
        </pc:sldMkLst>
      </pc:sldChg>
      <pc:sldChg chg="del">
        <pc:chgData name="Damian Gordon" userId="796278f3-970d-4a3b-8137-dc597a054133" providerId="ADAL" clId="{DA99A808-C433-4857-B48D-0541486B69EB}" dt="2025-01-30T15:36:04.667" v="608" actId="47"/>
        <pc:sldMkLst>
          <pc:docMk/>
          <pc:sldMk cId="1877588735" sldId="500"/>
        </pc:sldMkLst>
      </pc:sldChg>
      <pc:sldChg chg="del">
        <pc:chgData name="Damian Gordon" userId="796278f3-970d-4a3b-8137-dc597a054133" providerId="ADAL" clId="{DA99A808-C433-4857-B48D-0541486B69EB}" dt="2025-01-30T15:36:04.667" v="608" actId="47"/>
        <pc:sldMkLst>
          <pc:docMk/>
          <pc:sldMk cId="3745148219" sldId="501"/>
        </pc:sldMkLst>
      </pc:sldChg>
      <pc:sldChg chg="del">
        <pc:chgData name="Damian Gordon" userId="796278f3-970d-4a3b-8137-dc597a054133" providerId="ADAL" clId="{DA99A808-C433-4857-B48D-0541486B69EB}" dt="2025-01-30T15:36:04.667" v="608" actId="47"/>
        <pc:sldMkLst>
          <pc:docMk/>
          <pc:sldMk cId="845731733" sldId="502"/>
        </pc:sldMkLst>
      </pc:sldChg>
      <pc:sldChg chg="del">
        <pc:chgData name="Damian Gordon" userId="796278f3-970d-4a3b-8137-dc597a054133" providerId="ADAL" clId="{DA99A808-C433-4857-B48D-0541486B69EB}" dt="2025-01-30T15:36:04.667" v="608" actId="47"/>
        <pc:sldMkLst>
          <pc:docMk/>
          <pc:sldMk cId="4159563849" sldId="503"/>
        </pc:sldMkLst>
      </pc:sldChg>
      <pc:sldChg chg="del">
        <pc:chgData name="Damian Gordon" userId="796278f3-970d-4a3b-8137-dc597a054133" providerId="ADAL" clId="{DA99A808-C433-4857-B48D-0541486B69EB}" dt="2025-01-30T15:36:04.667" v="608" actId="47"/>
        <pc:sldMkLst>
          <pc:docMk/>
          <pc:sldMk cId="2602717721" sldId="504"/>
        </pc:sldMkLst>
      </pc:sldChg>
      <pc:sldChg chg="del">
        <pc:chgData name="Damian Gordon" userId="796278f3-970d-4a3b-8137-dc597a054133" providerId="ADAL" clId="{DA99A808-C433-4857-B48D-0541486B69EB}" dt="2025-01-30T15:36:04.667" v="608" actId="47"/>
        <pc:sldMkLst>
          <pc:docMk/>
          <pc:sldMk cId="1870675293" sldId="505"/>
        </pc:sldMkLst>
      </pc:sldChg>
      <pc:sldChg chg="del">
        <pc:chgData name="Damian Gordon" userId="796278f3-970d-4a3b-8137-dc597a054133" providerId="ADAL" clId="{DA99A808-C433-4857-B48D-0541486B69EB}" dt="2025-01-30T15:36:04.667" v="608" actId="47"/>
        <pc:sldMkLst>
          <pc:docMk/>
          <pc:sldMk cId="1322034671" sldId="506"/>
        </pc:sldMkLst>
      </pc:sldChg>
      <pc:sldChg chg="del">
        <pc:chgData name="Damian Gordon" userId="796278f3-970d-4a3b-8137-dc597a054133" providerId="ADAL" clId="{DA99A808-C433-4857-B48D-0541486B69EB}" dt="2025-01-30T15:36:04.667" v="608" actId="47"/>
        <pc:sldMkLst>
          <pc:docMk/>
          <pc:sldMk cId="3155610287" sldId="507"/>
        </pc:sldMkLst>
      </pc:sldChg>
      <pc:sldChg chg="del">
        <pc:chgData name="Damian Gordon" userId="796278f3-970d-4a3b-8137-dc597a054133" providerId="ADAL" clId="{DA99A808-C433-4857-B48D-0541486B69EB}" dt="2025-01-30T15:36:04.667" v="608" actId="47"/>
        <pc:sldMkLst>
          <pc:docMk/>
          <pc:sldMk cId="1721466139" sldId="508"/>
        </pc:sldMkLst>
      </pc:sldChg>
      <pc:sldChg chg="del">
        <pc:chgData name="Damian Gordon" userId="796278f3-970d-4a3b-8137-dc597a054133" providerId="ADAL" clId="{DA99A808-C433-4857-B48D-0541486B69EB}" dt="2025-01-30T15:36:04.667" v="608" actId="47"/>
        <pc:sldMkLst>
          <pc:docMk/>
          <pc:sldMk cId="2822760810" sldId="509"/>
        </pc:sldMkLst>
      </pc:sldChg>
      <pc:sldChg chg="del">
        <pc:chgData name="Damian Gordon" userId="796278f3-970d-4a3b-8137-dc597a054133" providerId="ADAL" clId="{DA99A808-C433-4857-B48D-0541486B69EB}" dt="2025-01-30T15:36:04.667" v="608" actId="47"/>
        <pc:sldMkLst>
          <pc:docMk/>
          <pc:sldMk cId="4265199667" sldId="510"/>
        </pc:sldMkLst>
      </pc:sldChg>
      <pc:sldChg chg="del">
        <pc:chgData name="Damian Gordon" userId="796278f3-970d-4a3b-8137-dc597a054133" providerId="ADAL" clId="{DA99A808-C433-4857-B48D-0541486B69EB}" dt="2025-01-30T15:36:04.667" v="608" actId="47"/>
        <pc:sldMkLst>
          <pc:docMk/>
          <pc:sldMk cId="2228028331" sldId="511"/>
        </pc:sldMkLst>
      </pc:sldChg>
      <pc:sldChg chg="del">
        <pc:chgData name="Damian Gordon" userId="796278f3-970d-4a3b-8137-dc597a054133" providerId="ADAL" clId="{DA99A808-C433-4857-B48D-0541486B69EB}" dt="2025-01-30T15:36:04.667" v="608" actId="47"/>
        <pc:sldMkLst>
          <pc:docMk/>
          <pc:sldMk cId="432110398" sldId="512"/>
        </pc:sldMkLst>
      </pc:sldChg>
      <pc:sldChg chg="del">
        <pc:chgData name="Damian Gordon" userId="796278f3-970d-4a3b-8137-dc597a054133" providerId="ADAL" clId="{DA99A808-C433-4857-B48D-0541486B69EB}" dt="2025-01-30T15:36:04.667" v="608" actId="47"/>
        <pc:sldMkLst>
          <pc:docMk/>
          <pc:sldMk cId="1333166156" sldId="513"/>
        </pc:sldMkLst>
      </pc:sldChg>
      <pc:sldChg chg="del">
        <pc:chgData name="Damian Gordon" userId="796278f3-970d-4a3b-8137-dc597a054133" providerId="ADAL" clId="{DA99A808-C433-4857-B48D-0541486B69EB}" dt="2025-01-30T15:36:04.667" v="608" actId="47"/>
        <pc:sldMkLst>
          <pc:docMk/>
          <pc:sldMk cId="2619792849" sldId="514"/>
        </pc:sldMkLst>
      </pc:sldChg>
      <pc:sldChg chg="del">
        <pc:chgData name="Damian Gordon" userId="796278f3-970d-4a3b-8137-dc597a054133" providerId="ADAL" clId="{DA99A808-C433-4857-B48D-0541486B69EB}" dt="2025-01-30T15:36:04.667" v="608" actId="47"/>
        <pc:sldMkLst>
          <pc:docMk/>
          <pc:sldMk cId="2361069070" sldId="515"/>
        </pc:sldMkLst>
      </pc:sldChg>
      <pc:sldChg chg="del">
        <pc:chgData name="Damian Gordon" userId="796278f3-970d-4a3b-8137-dc597a054133" providerId="ADAL" clId="{DA99A808-C433-4857-B48D-0541486B69EB}" dt="2025-01-30T15:36:04.667" v="608" actId="47"/>
        <pc:sldMkLst>
          <pc:docMk/>
          <pc:sldMk cId="3330554156" sldId="516"/>
        </pc:sldMkLst>
      </pc:sldChg>
      <pc:sldChg chg="del">
        <pc:chgData name="Damian Gordon" userId="796278f3-970d-4a3b-8137-dc597a054133" providerId="ADAL" clId="{DA99A808-C433-4857-B48D-0541486B69EB}" dt="2025-01-30T15:36:04.667" v="608" actId="47"/>
        <pc:sldMkLst>
          <pc:docMk/>
          <pc:sldMk cId="2356892724" sldId="517"/>
        </pc:sldMkLst>
      </pc:sldChg>
      <pc:sldChg chg="del">
        <pc:chgData name="Damian Gordon" userId="796278f3-970d-4a3b-8137-dc597a054133" providerId="ADAL" clId="{DA99A808-C433-4857-B48D-0541486B69EB}" dt="2025-01-30T15:36:04.667" v="608" actId="47"/>
        <pc:sldMkLst>
          <pc:docMk/>
          <pc:sldMk cId="2396756843" sldId="518"/>
        </pc:sldMkLst>
      </pc:sldChg>
      <pc:sldChg chg="del">
        <pc:chgData name="Damian Gordon" userId="796278f3-970d-4a3b-8137-dc597a054133" providerId="ADAL" clId="{DA99A808-C433-4857-B48D-0541486B69EB}" dt="2025-01-30T15:36:04.667" v="608" actId="47"/>
        <pc:sldMkLst>
          <pc:docMk/>
          <pc:sldMk cId="3900040505" sldId="519"/>
        </pc:sldMkLst>
      </pc:sldChg>
      <pc:sldChg chg="del">
        <pc:chgData name="Damian Gordon" userId="796278f3-970d-4a3b-8137-dc597a054133" providerId="ADAL" clId="{DA99A808-C433-4857-B48D-0541486B69EB}" dt="2025-01-30T15:36:04.667" v="608" actId="47"/>
        <pc:sldMkLst>
          <pc:docMk/>
          <pc:sldMk cId="1392760388" sldId="520"/>
        </pc:sldMkLst>
      </pc:sldChg>
      <pc:sldChg chg="del">
        <pc:chgData name="Damian Gordon" userId="796278f3-970d-4a3b-8137-dc597a054133" providerId="ADAL" clId="{DA99A808-C433-4857-B48D-0541486B69EB}" dt="2025-01-30T15:36:04.667" v="608" actId="47"/>
        <pc:sldMkLst>
          <pc:docMk/>
          <pc:sldMk cId="90912281" sldId="521"/>
        </pc:sldMkLst>
      </pc:sldChg>
      <pc:sldChg chg="del">
        <pc:chgData name="Damian Gordon" userId="796278f3-970d-4a3b-8137-dc597a054133" providerId="ADAL" clId="{DA99A808-C433-4857-B48D-0541486B69EB}" dt="2025-01-30T15:36:04.667" v="608" actId="47"/>
        <pc:sldMkLst>
          <pc:docMk/>
          <pc:sldMk cId="3759057335" sldId="522"/>
        </pc:sldMkLst>
      </pc:sldChg>
      <pc:sldChg chg="del">
        <pc:chgData name="Damian Gordon" userId="796278f3-970d-4a3b-8137-dc597a054133" providerId="ADAL" clId="{DA99A808-C433-4857-B48D-0541486B69EB}" dt="2025-01-30T15:36:04.667" v="608" actId="47"/>
        <pc:sldMkLst>
          <pc:docMk/>
          <pc:sldMk cId="1480789399" sldId="523"/>
        </pc:sldMkLst>
      </pc:sldChg>
      <pc:sldChg chg="del">
        <pc:chgData name="Damian Gordon" userId="796278f3-970d-4a3b-8137-dc597a054133" providerId="ADAL" clId="{DA99A808-C433-4857-B48D-0541486B69EB}" dt="2025-01-30T15:36:04.667" v="608" actId="47"/>
        <pc:sldMkLst>
          <pc:docMk/>
          <pc:sldMk cId="3150756904" sldId="524"/>
        </pc:sldMkLst>
      </pc:sldChg>
      <pc:sldChg chg="del">
        <pc:chgData name="Damian Gordon" userId="796278f3-970d-4a3b-8137-dc597a054133" providerId="ADAL" clId="{DA99A808-C433-4857-B48D-0541486B69EB}" dt="2025-01-30T15:36:04.667" v="608" actId="47"/>
        <pc:sldMkLst>
          <pc:docMk/>
          <pc:sldMk cId="168884867" sldId="525"/>
        </pc:sldMkLst>
      </pc:sldChg>
      <pc:sldChg chg="del">
        <pc:chgData name="Damian Gordon" userId="796278f3-970d-4a3b-8137-dc597a054133" providerId="ADAL" clId="{DA99A808-C433-4857-B48D-0541486B69EB}" dt="2025-01-30T15:36:04.667" v="608" actId="47"/>
        <pc:sldMkLst>
          <pc:docMk/>
          <pc:sldMk cId="2598802286" sldId="526"/>
        </pc:sldMkLst>
      </pc:sldChg>
      <pc:sldChg chg="del">
        <pc:chgData name="Damian Gordon" userId="796278f3-970d-4a3b-8137-dc597a054133" providerId="ADAL" clId="{DA99A808-C433-4857-B48D-0541486B69EB}" dt="2025-01-30T15:36:04.667" v="608" actId="47"/>
        <pc:sldMkLst>
          <pc:docMk/>
          <pc:sldMk cId="3893540225" sldId="527"/>
        </pc:sldMkLst>
      </pc:sldChg>
      <pc:sldChg chg="del">
        <pc:chgData name="Damian Gordon" userId="796278f3-970d-4a3b-8137-dc597a054133" providerId="ADAL" clId="{DA99A808-C433-4857-B48D-0541486B69EB}" dt="2025-01-30T15:36:04.667" v="608" actId="47"/>
        <pc:sldMkLst>
          <pc:docMk/>
          <pc:sldMk cId="2508920386" sldId="528"/>
        </pc:sldMkLst>
      </pc:sldChg>
      <pc:sldChg chg="del">
        <pc:chgData name="Damian Gordon" userId="796278f3-970d-4a3b-8137-dc597a054133" providerId="ADAL" clId="{DA99A808-C433-4857-B48D-0541486B69EB}" dt="2025-01-30T15:36:04.667" v="608" actId="47"/>
        <pc:sldMkLst>
          <pc:docMk/>
          <pc:sldMk cId="2648661551" sldId="529"/>
        </pc:sldMkLst>
      </pc:sldChg>
      <pc:sldChg chg="del">
        <pc:chgData name="Damian Gordon" userId="796278f3-970d-4a3b-8137-dc597a054133" providerId="ADAL" clId="{DA99A808-C433-4857-B48D-0541486B69EB}" dt="2025-01-30T15:36:04.667" v="608" actId="47"/>
        <pc:sldMkLst>
          <pc:docMk/>
          <pc:sldMk cId="1997344540" sldId="530"/>
        </pc:sldMkLst>
      </pc:sldChg>
      <pc:sldChg chg="del">
        <pc:chgData name="Damian Gordon" userId="796278f3-970d-4a3b-8137-dc597a054133" providerId="ADAL" clId="{DA99A808-C433-4857-B48D-0541486B69EB}" dt="2025-01-30T15:36:04.667" v="608" actId="47"/>
        <pc:sldMkLst>
          <pc:docMk/>
          <pc:sldMk cId="1762826304" sldId="531"/>
        </pc:sldMkLst>
      </pc:sldChg>
      <pc:sldChg chg="del">
        <pc:chgData name="Damian Gordon" userId="796278f3-970d-4a3b-8137-dc597a054133" providerId="ADAL" clId="{DA99A808-C433-4857-B48D-0541486B69EB}" dt="2025-01-30T15:36:04.667" v="608" actId="47"/>
        <pc:sldMkLst>
          <pc:docMk/>
          <pc:sldMk cId="14068166" sldId="532"/>
        </pc:sldMkLst>
      </pc:sldChg>
      <pc:sldChg chg="del">
        <pc:chgData name="Damian Gordon" userId="796278f3-970d-4a3b-8137-dc597a054133" providerId="ADAL" clId="{DA99A808-C433-4857-B48D-0541486B69EB}" dt="2025-01-30T15:36:04.667" v="608" actId="47"/>
        <pc:sldMkLst>
          <pc:docMk/>
          <pc:sldMk cId="1092859899" sldId="533"/>
        </pc:sldMkLst>
      </pc:sldChg>
      <pc:sldChg chg="del">
        <pc:chgData name="Damian Gordon" userId="796278f3-970d-4a3b-8137-dc597a054133" providerId="ADAL" clId="{DA99A808-C433-4857-B48D-0541486B69EB}" dt="2025-01-30T15:36:04.667" v="608" actId="47"/>
        <pc:sldMkLst>
          <pc:docMk/>
          <pc:sldMk cId="2813614338" sldId="534"/>
        </pc:sldMkLst>
      </pc:sldChg>
      <pc:sldChg chg="del">
        <pc:chgData name="Damian Gordon" userId="796278f3-970d-4a3b-8137-dc597a054133" providerId="ADAL" clId="{DA99A808-C433-4857-B48D-0541486B69EB}" dt="2025-01-30T15:36:04.667" v="608" actId="47"/>
        <pc:sldMkLst>
          <pc:docMk/>
          <pc:sldMk cId="1876897265" sldId="535"/>
        </pc:sldMkLst>
      </pc:sldChg>
      <pc:sldChg chg="del">
        <pc:chgData name="Damian Gordon" userId="796278f3-970d-4a3b-8137-dc597a054133" providerId="ADAL" clId="{DA99A808-C433-4857-B48D-0541486B69EB}" dt="2025-01-30T15:36:04.667" v="608" actId="47"/>
        <pc:sldMkLst>
          <pc:docMk/>
          <pc:sldMk cId="3619686503" sldId="536"/>
        </pc:sldMkLst>
      </pc:sldChg>
      <pc:sldChg chg="del">
        <pc:chgData name="Damian Gordon" userId="796278f3-970d-4a3b-8137-dc597a054133" providerId="ADAL" clId="{DA99A808-C433-4857-B48D-0541486B69EB}" dt="2025-01-30T15:36:04.667" v="608" actId="47"/>
        <pc:sldMkLst>
          <pc:docMk/>
          <pc:sldMk cId="3309501322" sldId="537"/>
        </pc:sldMkLst>
      </pc:sldChg>
      <pc:sldChg chg="del">
        <pc:chgData name="Damian Gordon" userId="796278f3-970d-4a3b-8137-dc597a054133" providerId="ADAL" clId="{DA99A808-C433-4857-B48D-0541486B69EB}" dt="2025-01-30T15:36:04.667" v="608" actId="47"/>
        <pc:sldMkLst>
          <pc:docMk/>
          <pc:sldMk cId="2418298055" sldId="538"/>
        </pc:sldMkLst>
      </pc:sldChg>
      <pc:sldChg chg="del">
        <pc:chgData name="Damian Gordon" userId="796278f3-970d-4a3b-8137-dc597a054133" providerId="ADAL" clId="{DA99A808-C433-4857-B48D-0541486B69EB}" dt="2025-01-30T15:36:04.667" v="608" actId="47"/>
        <pc:sldMkLst>
          <pc:docMk/>
          <pc:sldMk cId="4186948603" sldId="539"/>
        </pc:sldMkLst>
      </pc:sldChg>
      <pc:sldChg chg="del">
        <pc:chgData name="Damian Gordon" userId="796278f3-970d-4a3b-8137-dc597a054133" providerId="ADAL" clId="{DA99A808-C433-4857-B48D-0541486B69EB}" dt="2025-01-30T15:36:04.667" v="608" actId="47"/>
        <pc:sldMkLst>
          <pc:docMk/>
          <pc:sldMk cId="2787492798" sldId="540"/>
        </pc:sldMkLst>
      </pc:sldChg>
      <pc:sldChg chg="del">
        <pc:chgData name="Damian Gordon" userId="796278f3-970d-4a3b-8137-dc597a054133" providerId="ADAL" clId="{DA99A808-C433-4857-B48D-0541486B69EB}" dt="2025-01-30T15:36:04.667" v="608" actId="47"/>
        <pc:sldMkLst>
          <pc:docMk/>
          <pc:sldMk cId="572223339" sldId="541"/>
        </pc:sldMkLst>
      </pc:sldChg>
      <pc:sldChg chg="del">
        <pc:chgData name="Damian Gordon" userId="796278f3-970d-4a3b-8137-dc597a054133" providerId="ADAL" clId="{DA99A808-C433-4857-B48D-0541486B69EB}" dt="2025-01-30T15:36:04.667" v="608" actId="47"/>
        <pc:sldMkLst>
          <pc:docMk/>
          <pc:sldMk cId="4109757825" sldId="542"/>
        </pc:sldMkLst>
      </pc:sldChg>
      <pc:sldChg chg="del">
        <pc:chgData name="Damian Gordon" userId="796278f3-970d-4a3b-8137-dc597a054133" providerId="ADAL" clId="{DA99A808-C433-4857-B48D-0541486B69EB}" dt="2025-01-30T15:36:04.667" v="608" actId="47"/>
        <pc:sldMkLst>
          <pc:docMk/>
          <pc:sldMk cId="1741549133" sldId="543"/>
        </pc:sldMkLst>
      </pc:sldChg>
      <pc:sldChg chg="del">
        <pc:chgData name="Damian Gordon" userId="796278f3-970d-4a3b-8137-dc597a054133" providerId="ADAL" clId="{DA99A808-C433-4857-B48D-0541486B69EB}" dt="2025-01-30T15:36:04.667" v="608" actId="47"/>
        <pc:sldMkLst>
          <pc:docMk/>
          <pc:sldMk cId="1251934436" sldId="544"/>
        </pc:sldMkLst>
      </pc:sldChg>
      <pc:sldChg chg="del">
        <pc:chgData name="Damian Gordon" userId="796278f3-970d-4a3b-8137-dc597a054133" providerId="ADAL" clId="{DA99A808-C433-4857-B48D-0541486B69EB}" dt="2025-01-30T15:36:04.667" v="608" actId="47"/>
        <pc:sldMkLst>
          <pc:docMk/>
          <pc:sldMk cId="1275048363" sldId="545"/>
        </pc:sldMkLst>
      </pc:sldChg>
      <pc:sldChg chg="del">
        <pc:chgData name="Damian Gordon" userId="796278f3-970d-4a3b-8137-dc597a054133" providerId="ADAL" clId="{DA99A808-C433-4857-B48D-0541486B69EB}" dt="2025-01-30T15:36:04.667" v="608" actId="47"/>
        <pc:sldMkLst>
          <pc:docMk/>
          <pc:sldMk cId="3697168116" sldId="546"/>
        </pc:sldMkLst>
      </pc:sldChg>
      <pc:sldChg chg="del">
        <pc:chgData name="Damian Gordon" userId="796278f3-970d-4a3b-8137-dc597a054133" providerId="ADAL" clId="{DA99A808-C433-4857-B48D-0541486B69EB}" dt="2025-01-30T15:36:04.667" v="608" actId="47"/>
        <pc:sldMkLst>
          <pc:docMk/>
          <pc:sldMk cId="810842889" sldId="547"/>
        </pc:sldMkLst>
      </pc:sldChg>
      <pc:sldChg chg="del">
        <pc:chgData name="Damian Gordon" userId="796278f3-970d-4a3b-8137-dc597a054133" providerId="ADAL" clId="{DA99A808-C433-4857-B48D-0541486B69EB}" dt="2025-01-30T15:36:04.667" v="608" actId="47"/>
        <pc:sldMkLst>
          <pc:docMk/>
          <pc:sldMk cId="194116933" sldId="548"/>
        </pc:sldMkLst>
      </pc:sldChg>
      <pc:sldChg chg="del">
        <pc:chgData name="Damian Gordon" userId="796278f3-970d-4a3b-8137-dc597a054133" providerId="ADAL" clId="{DA99A808-C433-4857-B48D-0541486B69EB}" dt="2025-01-30T15:36:04.667" v="608" actId="47"/>
        <pc:sldMkLst>
          <pc:docMk/>
          <pc:sldMk cId="3284315641" sldId="549"/>
        </pc:sldMkLst>
      </pc:sldChg>
      <pc:sldChg chg="del">
        <pc:chgData name="Damian Gordon" userId="796278f3-970d-4a3b-8137-dc597a054133" providerId="ADAL" clId="{DA99A808-C433-4857-B48D-0541486B69EB}" dt="2025-01-30T15:36:04.667" v="608" actId="47"/>
        <pc:sldMkLst>
          <pc:docMk/>
          <pc:sldMk cId="2068285729" sldId="550"/>
        </pc:sldMkLst>
      </pc:sldChg>
      <pc:sldChg chg="del">
        <pc:chgData name="Damian Gordon" userId="796278f3-970d-4a3b-8137-dc597a054133" providerId="ADAL" clId="{DA99A808-C433-4857-B48D-0541486B69EB}" dt="2025-01-30T15:36:04.667" v="608" actId="47"/>
        <pc:sldMkLst>
          <pc:docMk/>
          <pc:sldMk cId="4132202039" sldId="551"/>
        </pc:sldMkLst>
      </pc:sldChg>
      <pc:sldChg chg="del">
        <pc:chgData name="Damian Gordon" userId="796278f3-970d-4a3b-8137-dc597a054133" providerId="ADAL" clId="{DA99A808-C433-4857-B48D-0541486B69EB}" dt="2025-01-30T15:36:04.667" v="608" actId="47"/>
        <pc:sldMkLst>
          <pc:docMk/>
          <pc:sldMk cId="1868398000" sldId="552"/>
        </pc:sldMkLst>
      </pc:sldChg>
      <pc:sldChg chg="del">
        <pc:chgData name="Damian Gordon" userId="796278f3-970d-4a3b-8137-dc597a054133" providerId="ADAL" clId="{DA99A808-C433-4857-B48D-0541486B69EB}" dt="2025-01-30T15:36:04.667" v="608" actId="47"/>
        <pc:sldMkLst>
          <pc:docMk/>
          <pc:sldMk cId="2363125076" sldId="553"/>
        </pc:sldMkLst>
      </pc:sldChg>
      <pc:sldChg chg="del">
        <pc:chgData name="Damian Gordon" userId="796278f3-970d-4a3b-8137-dc597a054133" providerId="ADAL" clId="{DA99A808-C433-4857-B48D-0541486B69EB}" dt="2025-01-30T15:36:04.667" v="608" actId="47"/>
        <pc:sldMkLst>
          <pc:docMk/>
          <pc:sldMk cId="1314442596" sldId="554"/>
        </pc:sldMkLst>
      </pc:sldChg>
      <pc:sldChg chg="del">
        <pc:chgData name="Damian Gordon" userId="796278f3-970d-4a3b-8137-dc597a054133" providerId="ADAL" clId="{DA99A808-C433-4857-B48D-0541486B69EB}" dt="2025-01-30T15:36:04.667" v="608" actId="47"/>
        <pc:sldMkLst>
          <pc:docMk/>
          <pc:sldMk cId="3826350951" sldId="555"/>
        </pc:sldMkLst>
      </pc:sldChg>
      <pc:sldChg chg="del">
        <pc:chgData name="Damian Gordon" userId="796278f3-970d-4a3b-8137-dc597a054133" providerId="ADAL" clId="{DA99A808-C433-4857-B48D-0541486B69EB}" dt="2025-01-30T15:36:04.667" v="608" actId="47"/>
        <pc:sldMkLst>
          <pc:docMk/>
          <pc:sldMk cId="2558959071" sldId="556"/>
        </pc:sldMkLst>
      </pc:sldChg>
      <pc:sldChg chg="del">
        <pc:chgData name="Damian Gordon" userId="796278f3-970d-4a3b-8137-dc597a054133" providerId="ADAL" clId="{DA99A808-C433-4857-B48D-0541486B69EB}" dt="2025-01-30T15:36:04.667" v="608" actId="47"/>
        <pc:sldMkLst>
          <pc:docMk/>
          <pc:sldMk cId="62470669" sldId="557"/>
        </pc:sldMkLst>
      </pc:sldChg>
      <pc:sldChg chg="del">
        <pc:chgData name="Damian Gordon" userId="796278f3-970d-4a3b-8137-dc597a054133" providerId="ADAL" clId="{DA99A808-C433-4857-B48D-0541486B69EB}" dt="2025-01-30T15:36:04.667" v="608" actId="47"/>
        <pc:sldMkLst>
          <pc:docMk/>
          <pc:sldMk cId="3337860375" sldId="558"/>
        </pc:sldMkLst>
      </pc:sldChg>
      <pc:sldChg chg="del">
        <pc:chgData name="Damian Gordon" userId="796278f3-970d-4a3b-8137-dc597a054133" providerId="ADAL" clId="{DA99A808-C433-4857-B48D-0541486B69EB}" dt="2025-01-30T15:36:04.667" v="608" actId="47"/>
        <pc:sldMkLst>
          <pc:docMk/>
          <pc:sldMk cId="1375753814" sldId="559"/>
        </pc:sldMkLst>
      </pc:sldChg>
      <pc:sldChg chg="del">
        <pc:chgData name="Damian Gordon" userId="796278f3-970d-4a3b-8137-dc597a054133" providerId="ADAL" clId="{DA99A808-C433-4857-B48D-0541486B69EB}" dt="2025-01-30T15:36:04.667" v="608" actId="47"/>
        <pc:sldMkLst>
          <pc:docMk/>
          <pc:sldMk cId="2845990101" sldId="560"/>
        </pc:sldMkLst>
      </pc:sldChg>
      <pc:sldChg chg="del">
        <pc:chgData name="Damian Gordon" userId="796278f3-970d-4a3b-8137-dc597a054133" providerId="ADAL" clId="{DA99A808-C433-4857-B48D-0541486B69EB}" dt="2025-01-30T15:36:04.667" v="608" actId="47"/>
        <pc:sldMkLst>
          <pc:docMk/>
          <pc:sldMk cId="4152644878" sldId="561"/>
        </pc:sldMkLst>
      </pc:sldChg>
      <pc:sldChg chg="del">
        <pc:chgData name="Damian Gordon" userId="796278f3-970d-4a3b-8137-dc597a054133" providerId="ADAL" clId="{DA99A808-C433-4857-B48D-0541486B69EB}" dt="2025-01-30T15:36:04.667" v="608" actId="47"/>
        <pc:sldMkLst>
          <pc:docMk/>
          <pc:sldMk cId="1655053635" sldId="562"/>
        </pc:sldMkLst>
      </pc:sldChg>
      <pc:sldChg chg="del">
        <pc:chgData name="Damian Gordon" userId="796278f3-970d-4a3b-8137-dc597a054133" providerId="ADAL" clId="{DA99A808-C433-4857-B48D-0541486B69EB}" dt="2025-01-30T15:36:04.667" v="608" actId="47"/>
        <pc:sldMkLst>
          <pc:docMk/>
          <pc:sldMk cId="1142153425" sldId="563"/>
        </pc:sldMkLst>
      </pc:sldChg>
      <pc:sldChg chg="del">
        <pc:chgData name="Damian Gordon" userId="796278f3-970d-4a3b-8137-dc597a054133" providerId="ADAL" clId="{DA99A808-C433-4857-B48D-0541486B69EB}" dt="2025-01-30T15:36:04.667" v="608" actId="47"/>
        <pc:sldMkLst>
          <pc:docMk/>
          <pc:sldMk cId="1023680307" sldId="564"/>
        </pc:sldMkLst>
      </pc:sldChg>
      <pc:sldChg chg="del">
        <pc:chgData name="Damian Gordon" userId="796278f3-970d-4a3b-8137-dc597a054133" providerId="ADAL" clId="{DA99A808-C433-4857-B48D-0541486B69EB}" dt="2025-01-30T15:36:04.667" v="608" actId="47"/>
        <pc:sldMkLst>
          <pc:docMk/>
          <pc:sldMk cId="104314410" sldId="565"/>
        </pc:sldMkLst>
      </pc:sldChg>
      <pc:sldChg chg="del">
        <pc:chgData name="Damian Gordon" userId="796278f3-970d-4a3b-8137-dc597a054133" providerId="ADAL" clId="{DA99A808-C433-4857-B48D-0541486B69EB}" dt="2025-01-30T15:36:04.667" v="608" actId="47"/>
        <pc:sldMkLst>
          <pc:docMk/>
          <pc:sldMk cId="1651527110" sldId="566"/>
        </pc:sldMkLst>
      </pc:sldChg>
      <pc:sldChg chg="del">
        <pc:chgData name="Damian Gordon" userId="796278f3-970d-4a3b-8137-dc597a054133" providerId="ADAL" clId="{DA99A808-C433-4857-B48D-0541486B69EB}" dt="2025-01-30T15:36:04.667" v="608" actId="47"/>
        <pc:sldMkLst>
          <pc:docMk/>
          <pc:sldMk cId="1041985867" sldId="567"/>
        </pc:sldMkLst>
      </pc:sldChg>
      <pc:sldChg chg="del">
        <pc:chgData name="Damian Gordon" userId="796278f3-970d-4a3b-8137-dc597a054133" providerId="ADAL" clId="{DA99A808-C433-4857-B48D-0541486B69EB}" dt="2025-01-30T15:36:04.667" v="608" actId="47"/>
        <pc:sldMkLst>
          <pc:docMk/>
          <pc:sldMk cId="1049163361" sldId="568"/>
        </pc:sldMkLst>
      </pc:sldChg>
      <pc:sldChg chg="del">
        <pc:chgData name="Damian Gordon" userId="796278f3-970d-4a3b-8137-dc597a054133" providerId="ADAL" clId="{DA99A808-C433-4857-B48D-0541486B69EB}" dt="2025-01-30T15:36:04.667" v="608" actId="47"/>
        <pc:sldMkLst>
          <pc:docMk/>
          <pc:sldMk cId="3455537879" sldId="569"/>
        </pc:sldMkLst>
      </pc:sldChg>
      <pc:sldChg chg="del">
        <pc:chgData name="Damian Gordon" userId="796278f3-970d-4a3b-8137-dc597a054133" providerId="ADAL" clId="{DA99A808-C433-4857-B48D-0541486B69EB}" dt="2025-01-30T15:36:04.667" v="608" actId="47"/>
        <pc:sldMkLst>
          <pc:docMk/>
          <pc:sldMk cId="2776212791" sldId="570"/>
        </pc:sldMkLst>
      </pc:sldChg>
      <pc:sldChg chg="del">
        <pc:chgData name="Damian Gordon" userId="796278f3-970d-4a3b-8137-dc597a054133" providerId="ADAL" clId="{DA99A808-C433-4857-B48D-0541486B69EB}" dt="2025-01-30T15:36:04.667" v="608" actId="47"/>
        <pc:sldMkLst>
          <pc:docMk/>
          <pc:sldMk cId="2594457080" sldId="571"/>
        </pc:sldMkLst>
      </pc:sldChg>
      <pc:sldChg chg="del">
        <pc:chgData name="Damian Gordon" userId="796278f3-970d-4a3b-8137-dc597a054133" providerId="ADAL" clId="{DA99A808-C433-4857-B48D-0541486B69EB}" dt="2025-01-30T15:36:04.667" v="608" actId="47"/>
        <pc:sldMkLst>
          <pc:docMk/>
          <pc:sldMk cId="2594675155" sldId="572"/>
        </pc:sldMkLst>
      </pc:sldChg>
      <pc:sldChg chg="del">
        <pc:chgData name="Damian Gordon" userId="796278f3-970d-4a3b-8137-dc597a054133" providerId="ADAL" clId="{DA99A808-C433-4857-B48D-0541486B69EB}" dt="2025-01-30T15:36:04.667" v="608" actId="47"/>
        <pc:sldMkLst>
          <pc:docMk/>
          <pc:sldMk cId="2688546140" sldId="573"/>
        </pc:sldMkLst>
      </pc:sldChg>
      <pc:sldChg chg="del">
        <pc:chgData name="Damian Gordon" userId="796278f3-970d-4a3b-8137-dc597a054133" providerId="ADAL" clId="{DA99A808-C433-4857-B48D-0541486B69EB}" dt="2025-01-30T15:36:04.667" v="608" actId="47"/>
        <pc:sldMkLst>
          <pc:docMk/>
          <pc:sldMk cId="2328414789" sldId="574"/>
        </pc:sldMkLst>
      </pc:sldChg>
      <pc:sldChg chg="del">
        <pc:chgData name="Damian Gordon" userId="796278f3-970d-4a3b-8137-dc597a054133" providerId="ADAL" clId="{DA99A808-C433-4857-B48D-0541486B69EB}" dt="2025-01-30T15:36:04.667" v="608" actId="47"/>
        <pc:sldMkLst>
          <pc:docMk/>
          <pc:sldMk cId="2937344328" sldId="575"/>
        </pc:sldMkLst>
      </pc:sldChg>
      <pc:sldChg chg="del">
        <pc:chgData name="Damian Gordon" userId="796278f3-970d-4a3b-8137-dc597a054133" providerId="ADAL" clId="{DA99A808-C433-4857-B48D-0541486B69EB}" dt="2025-01-30T15:36:04.667" v="608" actId="47"/>
        <pc:sldMkLst>
          <pc:docMk/>
          <pc:sldMk cId="2032234403" sldId="576"/>
        </pc:sldMkLst>
      </pc:sldChg>
      <pc:sldChg chg="del">
        <pc:chgData name="Damian Gordon" userId="796278f3-970d-4a3b-8137-dc597a054133" providerId="ADAL" clId="{DA99A808-C433-4857-B48D-0541486B69EB}" dt="2025-01-30T15:36:04.667" v="608" actId="47"/>
        <pc:sldMkLst>
          <pc:docMk/>
          <pc:sldMk cId="526580696" sldId="577"/>
        </pc:sldMkLst>
      </pc:sldChg>
      <pc:sldChg chg="del">
        <pc:chgData name="Damian Gordon" userId="796278f3-970d-4a3b-8137-dc597a054133" providerId="ADAL" clId="{DA99A808-C433-4857-B48D-0541486B69EB}" dt="2025-01-30T15:36:04.667" v="608" actId="47"/>
        <pc:sldMkLst>
          <pc:docMk/>
          <pc:sldMk cId="2416151916" sldId="578"/>
        </pc:sldMkLst>
      </pc:sldChg>
      <pc:sldChg chg="del">
        <pc:chgData name="Damian Gordon" userId="796278f3-970d-4a3b-8137-dc597a054133" providerId="ADAL" clId="{DA99A808-C433-4857-B48D-0541486B69EB}" dt="2025-01-30T15:36:04.667" v="608" actId="47"/>
        <pc:sldMkLst>
          <pc:docMk/>
          <pc:sldMk cId="3875053995" sldId="579"/>
        </pc:sldMkLst>
      </pc:sldChg>
      <pc:sldChg chg="del">
        <pc:chgData name="Damian Gordon" userId="796278f3-970d-4a3b-8137-dc597a054133" providerId="ADAL" clId="{DA99A808-C433-4857-B48D-0541486B69EB}" dt="2025-01-30T15:36:04.667" v="608" actId="47"/>
        <pc:sldMkLst>
          <pc:docMk/>
          <pc:sldMk cId="2168346399" sldId="580"/>
        </pc:sldMkLst>
      </pc:sldChg>
      <pc:sldChg chg="del">
        <pc:chgData name="Damian Gordon" userId="796278f3-970d-4a3b-8137-dc597a054133" providerId="ADAL" clId="{DA99A808-C433-4857-B48D-0541486B69EB}" dt="2025-01-30T15:36:04.667" v="608" actId="47"/>
        <pc:sldMkLst>
          <pc:docMk/>
          <pc:sldMk cId="2805120833" sldId="581"/>
        </pc:sldMkLst>
      </pc:sldChg>
      <pc:sldChg chg="del">
        <pc:chgData name="Damian Gordon" userId="796278f3-970d-4a3b-8137-dc597a054133" providerId="ADAL" clId="{DA99A808-C433-4857-B48D-0541486B69EB}" dt="2025-01-30T15:36:04.667" v="608" actId="47"/>
        <pc:sldMkLst>
          <pc:docMk/>
          <pc:sldMk cId="3924567436" sldId="582"/>
        </pc:sldMkLst>
      </pc:sldChg>
      <pc:sldChg chg="del">
        <pc:chgData name="Damian Gordon" userId="796278f3-970d-4a3b-8137-dc597a054133" providerId="ADAL" clId="{DA99A808-C433-4857-B48D-0541486B69EB}" dt="2025-01-30T15:36:04.667" v="608" actId="47"/>
        <pc:sldMkLst>
          <pc:docMk/>
          <pc:sldMk cId="3989274539" sldId="583"/>
        </pc:sldMkLst>
      </pc:sldChg>
      <pc:sldChg chg="del">
        <pc:chgData name="Damian Gordon" userId="796278f3-970d-4a3b-8137-dc597a054133" providerId="ADAL" clId="{DA99A808-C433-4857-B48D-0541486B69EB}" dt="2025-01-30T15:36:04.667" v="608" actId="47"/>
        <pc:sldMkLst>
          <pc:docMk/>
          <pc:sldMk cId="2347922812" sldId="584"/>
        </pc:sldMkLst>
      </pc:sldChg>
      <pc:sldChg chg="del">
        <pc:chgData name="Damian Gordon" userId="796278f3-970d-4a3b-8137-dc597a054133" providerId="ADAL" clId="{DA99A808-C433-4857-B48D-0541486B69EB}" dt="2025-01-30T15:36:04.667" v="608" actId="47"/>
        <pc:sldMkLst>
          <pc:docMk/>
          <pc:sldMk cId="41597393" sldId="585"/>
        </pc:sldMkLst>
      </pc:sldChg>
      <pc:sldChg chg="del">
        <pc:chgData name="Damian Gordon" userId="796278f3-970d-4a3b-8137-dc597a054133" providerId="ADAL" clId="{DA99A808-C433-4857-B48D-0541486B69EB}" dt="2025-01-30T15:36:04.667" v="608" actId="47"/>
        <pc:sldMkLst>
          <pc:docMk/>
          <pc:sldMk cId="1200837232" sldId="586"/>
        </pc:sldMkLst>
      </pc:sldChg>
      <pc:sldChg chg="del">
        <pc:chgData name="Damian Gordon" userId="796278f3-970d-4a3b-8137-dc597a054133" providerId="ADAL" clId="{DA99A808-C433-4857-B48D-0541486B69EB}" dt="2025-01-30T15:36:04.667" v="608" actId="47"/>
        <pc:sldMkLst>
          <pc:docMk/>
          <pc:sldMk cId="4224188240" sldId="587"/>
        </pc:sldMkLst>
      </pc:sldChg>
      <pc:sldChg chg="del">
        <pc:chgData name="Damian Gordon" userId="796278f3-970d-4a3b-8137-dc597a054133" providerId="ADAL" clId="{DA99A808-C433-4857-B48D-0541486B69EB}" dt="2025-01-30T15:36:04.667" v="608" actId="47"/>
        <pc:sldMkLst>
          <pc:docMk/>
          <pc:sldMk cId="1914458672" sldId="588"/>
        </pc:sldMkLst>
      </pc:sldChg>
      <pc:sldChg chg="del">
        <pc:chgData name="Damian Gordon" userId="796278f3-970d-4a3b-8137-dc597a054133" providerId="ADAL" clId="{DA99A808-C433-4857-B48D-0541486B69EB}" dt="2025-01-30T15:36:04.667" v="608" actId="47"/>
        <pc:sldMkLst>
          <pc:docMk/>
          <pc:sldMk cId="1210758149" sldId="589"/>
        </pc:sldMkLst>
      </pc:sldChg>
      <pc:sldChg chg="del">
        <pc:chgData name="Damian Gordon" userId="796278f3-970d-4a3b-8137-dc597a054133" providerId="ADAL" clId="{DA99A808-C433-4857-B48D-0541486B69EB}" dt="2025-01-30T15:36:04.667" v="608" actId="47"/>
        <pc:sldMkLst>
          <pc:docMk/>
          <pc:sldMk cId="3490883361" sldId="590"/>
        </pc:sldMkLst>
      </pc:sldChg>
      <pc:sldChg chg="del">
        <pc:chgData name="Damian Gordon" userId="796278f3-970d-4a3b-8137-dc597a054133" providerId="ADAL" clId="{DA99A808-C433-4857-B48D-0541486B69EB}" dt="2025-01-30T15:36:04.667" v="608" actId="47"/>
        <pc:sldMkLst>
          <pc:docMk/>
          <pc:sldMk cId="3685673864" sldId="591"/>
        </pc:sldMkLst>
      </pc:sldChg>
      <pc:sldChg chg="del">
        <pc:chgData name="Damian Gordon" userId="796278f3-970d-4a3b-8137-dc597a054133" providerId="ADAL" clId="{DA99A808-C433-4857-B48D-0541486B69EB}" dt="2025-01-30T15:36:04.667" v="608" actId="47"/>
        <pc:sldMkLst>
          <pc:docMk/>
          <pc:sldMk cId="4222747186" sldId="592"/>
        </pc:sldMkLst>
      </pc:sldChg>
      <pc:sldChg chg="del">
        <pc:chgData name="Damian Gordon" userId="796278f3-970d-4a3b-8137-dc597a054133" providerId="ADAL" clId="{DA99A808-C433-4857-B48D-0541486B69EB}" dt="2025-01-30T15:36:04.667" v="608" actId="47"/>
        <pc:sldMkLst>
          <pc:docMk/>
          <pc:sldMk cId="489123817" sldId="593"/>
        </pc:sldMkLst>
      </pc:sldChg>
      <pc:sldChg chg="del">
        <pc:chgData name="Damian Gordon" userId="796278f3-970d-4a3b-8137-dc597a054133" providerId="ADAL" clId="{DA99A808-C433-4857-B48D-0541486B69EB}" dt="2025-01-30T15:36:04.667" v="608" actId="47"/>
        <pc:sldMkLst>
          <pc:docMk/>
          <pc:sldMk cId="2163810626" sldId="594"/>
        </pc:sldMkLst>
      </pc:sldChg>
      <pc:sldChg chg="del">
        <pc:chgData name="Damian Gordon" userId="796278f3-970d-4a3b-8137-dc597a054133" providerId="ADAL" clId="{DA99A808-C433-4857-B48D-0541486B69EB}" dt="2025-01-30T15:36:04.667" v="608" actId="47"/>
        <pc:sldMkLst>
          <pc:docMk/>
          <pc:sldMk cId="2144767101" sldId="596"/>
        </pc:sldMkLst>
      </pc:sldChg>
      <pc:sldChg chg="del">
        <pc:chgData name="Damian Gordon" userId="796278f3-970d-4a3b-8137-dc597a054133" providerId="ADAL" clId="{DA99A808-C433-4857-B48D-0541486B69EB}" dt="2025-01-30T15:36:04.667" v="608" actId="47"/>
        <pc:sldMkLst>
          <pc:docMk/>
          <pc:sldMk cId="321370623" sldId="597"/>
        </pc:sldMkLst>
      </pc:sldChg>
      <pc:sldChg chg="del">
        <pc:chgData name="Damian Gordon" userId="796278f3-970d-4a3b-8137-dc597a054133" providerId="ADAL" clId="{DA99A808-C433-4857-B48D-0541486B69EB}" dt="2025-01-30T15:36:04.667" v="608" actId="47"/>
        <pc:sldMkLst>
          <pc:docMk/>
          <pc:sldMk cId="1973658102" sldId="598"/>
        </pc:sldMkLst>
      </pc:sldChg>
      <pc:sldChg chg="del">
        <pc:chgData name="Damian Gordon" userId="796278f3-970d-4a3b-8137-dc597a054133" providerId="ADAL" clId="{DA99A808-C433-4857-B48D-0541486B69EB}" dt="2025-01-30T15:36:04.667" v="608" actId="47"/>
        <pc:sldMkLst>
          <pc:docMk/>
          <pc:sldMk cId="1565139739" sldId="599"/>
        </pc:sldMkLst>
      </pc:sldChg>
      <pc:sldChg chg="del">
        <pc:chgData name="Damian Gordon" userId="796278f3-970d-4a3b-8137-dc597a054133" providerId="ADAL" clId="{DA99A808-C433-4857-B48D-0541486B69EB}" dt="2025-01-30T15:36:04.667" v="608" actId="47"/>
        <pc:sldMkLst>
          <pc:docMk/>
          <pc:sldMk cId="4286275200" sldId="600"/>
        </pc:sldMkLst>
      </pc:sldChg>
      <pc:sldChg chg="del">
        <pc:chgData name="Damian Gordon" userId="796278f3-970d-4a3b-8137-dc597a054133" providerId="ADAL" clId="{DA99A808-C433-4857-B48D-0541486B69EB}" dt="2025-01-30T15:36:04.667" v="608" actId="47"/>
        <pc:sldMkLst>
          <pc:docMk/>
          <pc:sldMk cId="2805823568" sldId="601"/>
        </pc:sldMkLst>
      </pc:sldChg>
      <pc:sldChg chg="del">
        <pc:chgData name="Damian Gordon" userId="796278f3-970d-4a3b-8137-dc597a054133" providerId="ADAL" clId="{DA99A808-C433-4857-B48D-0541486B69EB}" dt="2025-01-30T15:36:04.667" v="608" actId="47"/>
        <pc:sldMkLst>
          <pc:docMk/>
          <pc:sldMk cId="1033895115" sldId="602"/>
        </pc:sldMkLst>
      </pc:sldChg>
      <pc:sldChg chg="del">
        <pc:chgData name="Damian Gordon" userId="796278f3-970d-4a3b-8137-dc597a054133" providerId="ADAL" clId="{DA99A808-C433-4857-B48D-0541486B69EB}" dt="2025-01-30T15:36:04.667" v="608" actId="47"/>
        <pc:sldMkLst>
          <pc:docMk/>
          <pc:sldMk cId="198791789" sldId="603"/>
        </pc:sldMkLst>
      </pc:sldChg>
      <pc:sldChg chg="del">
        <pc:chgData name="Damian Gordon" userId="796278f3-970d-4a3b-8137-dc597a054133" providerId="ADAL" clId="{DA99A808-C433-4857-B48D-0541486B69EB}" dt="2025-01-30T15:36:04.667" v="608" actId="47"/>
        <pc:sldMkLst>
          <pc:docMk/>
          <pc:sldMk cId="1691263524" sldId="604"/>
        </pc:sldMkLst>
      </pc:sldChg>
      <pc:sldChg chg="del">
        <pc:chgData name="Damian Gordon" userId="796278f3-970d-4a3b-8137-dc597a054133" providerId="ADAL" clId="{DA99A808-C433-4857-B48D-0541486B69EB}" dt="2025-01-30T15:36:04.667" v="608" actId="47"/>
        <pc:sldMkLst>
          <pc:docMk/>
          <pc:sldMk cId="3079019077" sldId="605"/>
        </pc:sldMkLst>
      </pc:sldChg>
      <pc:sldChg chg="del">
        <pc:chgData name="Damian Gordon" userId="796278f3-970d-4a3b-8137-dc597a054133" providerId="ADAL" clId="{DA99A808-C433-4857-B48D-0541486B69EB}" dt="2025-01-30T15:36:04.667" v="608" actId="47"/>
        <pc:sldMkLst>
          <pc:docMk/>
          <pc:sldMk cId="4245555334" sldId="606"/>
        </pc:sldMkLst>
      </pc:sldChg>
      <pc:sldChg chg="del">
        <pc:chgData name="Damian Gordon" userId="796278f3-970d-4a3b-8137-dc597a054133" providerId="ADAL" clId="{DA99A808-C433-4857-B48D-0541486B69EB}" dt="2025-01-30T15:36:04.667" v="608" actId="47"/>
        <pc:sldMkLst>
          <pc:docMk/>
          <pc:sldMk cId="2596279016" sldId="607"/>
        </pc:sldMkLst>
      </pc:sldChg>
      <pc:sldChg chg="del">
        <pc:chgData name="Damian Gordon" userId="796278f3-970d-4a3b-8137-dc597a054133" providerId="ADAL" clId="{DA99A808-C433-4857-B48D-0541486B69EB}" dt="2025-01-30T15:36:04.667" v="608" actId="47"/>
        <pc:sldMkLst>
          <pc:docMk/>
          <pc:sldMk cId="1224993290" sldId="608"/>
        </pc:sldMkLst>
      </pc:sldChg>
      <pc:sldChg chg="del">
        <pc:chgData name="Damian Gordon" userId="796278f3-970d-4a3b-8137-dc597a054133" providerId="ADAL" clId="{DA99A808-C433-4857-B48D-0541486B69EB}" dt="2025-01-30T15:36:04.667" v="608" actId="47"/>
        <pc:sldMkLst>
          <pc:docMk/>
          <pc:sldMk cId="3582766082" sldId="609"/>
        </pc:sldMkLst>
      </pc:sldChg>
      <pc:sldChg chg="del">
        <pc:chgData name="Damian Gordon" userId="796278f3-970d-4a3b-8137-dc597a054133" providerId="ADAL" clId="{DA99A808-C433-4857-B48D-0541486B69EB}" dt="2025-01-30T15:36:04.667" v="608" actId="47"/>
        <pc:sldMkLst>
          <pc:docMk/>
          <pc:sldMk cId="662314059" sldId="610"/>
        </pc:sldMkLst>
      </pc:sldChg>
      <pc:sldChg chg="del">
        <pc:chgData name="Damian Gordon" userId="796278f3-970d-4a3b-8137-dc597a054133" providerId="ADAL" clId="{DA99A808-C433-4857-B48D-0541486B69EB}" dt="2025-01-30T15:36:04.667" v="608" actId="47"/>
        <pc:sldMkLst>
          <pc:docMk/>
          <pc:sldMk cId="2394449055" sldId="611"/>
        </pc:sldMkLst>
      </pc:sldChg>
      <pc:sldChg chg="del">
        <pc:chgData name="Damian Gordon" userId="796278f3-970d-4a3b-8137-dc597a054133" providerId="ADAL" clId="{DA99A808-C433-4857-B48D-0541486B69EB}" dt="2025-01-30T15:36:04.667" v="608" actId="47"/>
        <pc:sldMkLst>
          <pc:docMk/>
          <pc:sldMk cId="3503270740" sldId="612"/>
        </pc:sldMkLst>
      </pc:sldChg>
      <pc:sldChg chg="del">
        <pc:chgData name="Damian Gordon" userId="796278f3-970d-4a3b-8137-dc597a054133" providerId="ADAL" clId="{DA99A808-C433-4857-B48D-0541486B69EB}" dt="2025-01-30T15:36:04.667" v="608" actId="47"/>
        <pc:sldMkLst>
          <pc:docMk/>
          <pc:sldMk cId="1287606445" sldId="613"/>
        </pc:sldMkLst>
      </pc:sldChg>
      <pc:sldChg chg="del">
        <pc:chgData name="Damian Gordon" userId="796278f3-970d-4a3b-8137-dc597a054133" providerId="ADAL" clId="{DA99A808-C433-4857-B48D-0541486B69EB}" dt="2025-01-30T15:36:04.667" v="608" actId="47"/>
        <pc:sldMkLst>
          <pc:docMk/>
          <pc:sldMk cId="2611996078" sldId="614"/>
        </pc:sldMkLst>
      </pc:sldChg>
      <pc:sldChg chg="del">
        <pc:chgData name="Damian Gordon" userId="796278f3-970d-4a3b-8137-dc597a054133" providerId="ADAL" clId="{DA99A808-C433-4857-B48D-0541486B69EB}" dt="2025-01-30T15:36:04.667" v="608" actId="47"/>
        <pc:sldMkLst>
          <pc:docMk/>
          <pc:sldMk cId="4035640068" sldId="615"/>
        </pc:sldMkLst>
      </pc:sldChg>
      <pc:sldChg chg="del">
        <pc:chgData name="Damian Gordon" userId="796278f3-970d-4a3b-8137-dc597a054133" providerId="ADAL" clId="{DA99A808-C433-4857-B48D-0541486B69EB}" dt="2025-01-30T15:36:04.667" v="608" actId="47"/>
        <pc:sldMkLst>
          <pc:docMk/>
          <pc:sldMk cId="3029899255" sldId="616"/>
        </pc:sldMkLst>
      </pc:sldChg>
      <pc:sldChg chg="del">
        <pc:chgData name="Damian Gordon" userId="796278f3-970d-4a3b-8137-dc597a054133" providerId="ADAL" clId="{DA99A808-C433-4857-B48D-0541486B69EB}" dt="2025-01-30T15:36:04.667" v="608" actId="47"/>
        <pc:sldMkLst>
          <pc:docMk/>
          <pc:sldMk cId="535749269" sldId="617"/>
        </pc:sldMkLst>
      </pc:sldChg>
      <pc:sldChg chg="del">
        <pc:chgData name="Damian Gordon" userId="796278f3-970d-4a3b-8137-dc597a054133" providerId="ADAL" clId="{DA99A808-C433-4857-B48D-0541486B69EB}" dt="2025-01-30T15:36:04.667" v="608" actId="47"/>
        <pc:sldMkLst>
          <pc:docMk/>
          <pc:sldMk cId="55053776" sldId="618"/>
        </pc:sldMkLst>
      </pc:sldChg>
      <pc:sldChg chg="del">
        <pc:chgData name="Damian Gordon" userId="796278f3-970d-4a3b-8137-dc597a054133" providerId="ADAL" clId="{DA99A808-C433-4857-B48D-0541486B69EB}" dt="2025-01-30T15:36:04.667" v="608" actId="47"/>
        <pc:sldMkLst>
          <pc:docMk/>
          <pc:sldMk cId="3644117154" sldId="619"/>
        </pc:sldMkLst>
      </pc:sldChg>
      <pc:sldChg chg="del">
        <pc:chgData name="Damian Gordon" userId="796278f3-970d-4a3b-8137-dc597a054133" providerId="ADAL" clId="{DA99A808-C433-4857-B48D-0541486B69EB}" dt="2025-01-30T15:36:04.667" v="608" actId="47"/>
        <pc:sldMkLst>
          <pc:docMk/>
          <pc:sldMk cId="3742802754" sldId="620"/>
        </pc:sldMkLst>
      </pc:sldChg>
      <pc:sldChg chg="del">
        <pc:chgData name="Damian Gordon" userId="796278f3-970d-4a3b-8137-dc597a054133" providerId="ADAL" clId="{DA99A808-C433-4857-B48D-0541486B69EB}" dt="2025-01-30T15:36:04.667" v="608" actId="47"/>
        <pc:sldMkLst>
          <pc:docMk/>
          <pc:sldMk cId="3632979021" sldId="621"/>
        </pc:sldMkLst>
      </pc:sldChg>
      <pc:sldChg chg="del">
        <pc:chgData name="Damian Gordon" userId="796278f3-970d-4a3b-8137-dc597a054133" providerId="ADAL" clId="{DA99A808-C433-4857-B48D-0541486B69EB}" dt="2025-01-30T15:36:04.667" v="608" actId="47"/>
        <pc:sldMkLst>
          <pc:docMk/>
          <pc:sldMk cId="646872657" sldId="622"/>
        </pc:sldMkLst>
      </pc:sldChg>
      <pc:sldChg chg="del">
        <pc:chgData name="Damian Gordon" userId="796278f3-970d-4a3b-8137-dc597a054133" providerId="ADAL" clId="{DA99A808-C433-4857-B48D-0541486B69EB}" dt="2025-01-30T15:36:04.667" v="608" actId="47"/>
        <pc:sldMkLst>
          <pc:docMk/>
          <pc:sldMk cId="2134427442" sldId="623"/>
        </pc:sldMkLst>
      </pc:sldChg>
      <pc:sldChg chg="del">
        <pc:chgData name="Damian Gordon" userId="796278f3-970d-4a3b-8137-dc597a054133" providerId="ADAL" clId="{DA99A808-C433-4857-B48D-0541486B69EB}" dt="2025-01-30T15:36:04.667" v="608" actId="47"/>
        <pc:sldMkLst>
          <pc:docMk/>
          <pc:sldMk cId="3935890140" sldId="624"/>
        </pc:sldMkLst>
      </pc:sldChg>
      <pc:sldChg chg="del">
        <pc:chgData name="Damian Gordon" userId="796278f3-970d-4a3b-8137-dc597a054133" providerId="ADAL" clId="{DA99A808-C433-4857-B48D-0541486B69EB}" dt="2025-01-30T15:36:04.667" v="608" actId="47"/>
        <pc:sldMkLst>
          <pc:docMk/>
          <pc:sldMk cId="436522494" sldId="625"/>
        </pc:sldMkLst>
      </pc:sldChg>
      <pc:sldChg chg="del">
        <pc:chgData name="Damian Gordon" userId="796278f3-970d-4a3b-8137-dc597a054133" providerId="ADAL" clId="{DA99A808-C433-4857-B48D-0541486B69EB}" dt="2025-01-30T15:36:04.667" v="608" actId="47"/>
        <pc:sldMkLst>
          <pc:docMk/>
          <pc:sldMk cId="2032805289" sldId="626"/>
        </pc:sldMkLst>
      </pc:sldChg>
      <pc:sldChg chg="del">
        <pc:chgData name="Damian Gordon" userId="796278f3-970d-4a3b-8137-dc597a054133" providerId="ADAL" clId="{DA99A808-C433-4857-B48D-0541486B69EB}" dt="2025-01-30T15:36:04.667" v="608" actId="47"/>
        <pc:sldMkLst>
          <pc:docMk/>
          <pc:sldMk cId="3112372543" sldId="627"/>
        </pc:sldMkLst>
      </pc:sldChg>
      <pc:sldChg chg="del">
        <pc:chgData name="Damian Gordon" userId="796278f3-970d-4a3b-8137-dc597a054133" providerId="ADAL" clId="{DA99A808-C433-4857-B48D-0541486B69EB}" dt="2025-01-30T15:36:04.667" v="608" actId="47"/>
        <pc:sldMkLst>
          <pc:docMk/>
          <pc:sldMk cId="2543198833" sldId="628"/>
        </pc:sldMkLst>
      </pc:sldChg>
      <pc:sldChg chg="del">
        <pc:chgData name="Damian Gordon" userId="796278f3-970d-4a3b-8137-dc597a054133" providerId="ADAL" clId="{DA99A808-C433-4857-B48D-0541486B69EB}" dt="2025-01-30T15:36:04.667" v="608" actId="47"/>
        <pc:sldMkLst>
          <pc:docMk/>
          <pc:sldMk cId="900451400" sldId="629"/>
        </pc:sldMkLst>
      </pc:sldChg>
      <pc:sldChg chg="del">
        <pc:chgData name="Damian Gordon" userId="796278f3-970d-4a3b-8137-dc597a054133" providerId="ADAL" clId="{DA99A808-C433-4857-B48D-0541486B69EB}" dt="2025-01-30T15:36:04.667" v="608" actId="47"/>
        <pc:sldMkLst>
          <pc:docMk/>
          <pc:sldMk cId="2958111492" sldId="630"/>
        </pc:sldMkLst>
      </pc:sldChg>
      <pc:sldChg chg="del">
        <pc:chgData name="Damian Gordon" userId="796278f3-970d-4a3b-8137-dc597a054133" providerId="ADAL" clId="{DA99A808-C433-4857-B48D-0541486B69EB}" dt="2025-01-30T15:36:04.667" v="608" actId="47"/>
        <pc:sldMkLst>
          <pc:docMk/>
          <pc:sldMk cId="3626197653" sldId="631"/>
        </pc:sldMkLst>
      </pc:sldChg>
      <pc:sldChg chg="del">
        <pc:chgData name="Damian Gordon" userId="796278f3-970d-4a3b-8137-dc597a054133" providerId="ADAL" clId="{DA99A808-C433-4857-B48D-0541486B69EB}" dt="2025-01-30T15:36:04.667" v="608" actId="47"/>
        <pc:sldMkLst>
          <pc:docMk/>
          <pc:sldMk cId="2945392568" sldId="632"/>
        </pc:sldMkLst>
      </pc:sldChg>
      <pc:sldChg chg="del">
        <pc:chgData name="Damian Gordon" userId="796278f3-970d-4a3b-8137-dc597a054133" providerId="ADAL" clId="{DA99A808-C433-4857-B48D-0541486B69EB}" dt="2025-01-30T15:36:04.667" v="608" actId="47"/>
        <pc:sldMkLst>
          <pc:docMk/>
          <pc:sldMk cId="1342507811" sldId="633"/>
        </pc:sldMkLst>
      </pc:sldChg>
      <pc:sldChg chg="del">
        <pc:chgData name="Damian Gordon" userId="796278f3-970d-4a3b-8137-dc597a054133" providerId="ADAL" clId="{DA99A808-C433-4857-B48D-0541486B69EB}" dt="2025-01-30T15:36:04.667" v="608" actId="47"/>
        <pc:sldMkLst>
          <pc:docMk/>
          <pc:sldMk cId="203496034" sldId="634"/>
        </pc:sldMkLst>
      </pc:sldChg>
      <pc:sldChg chg="del">
        <pc:chgData name="Damian Gordon" userId="796278f3-970d-4a3b-8137-dc597a054133" providerId="ADAL" clId="{DA99A808-C433-4857-B48D-0541486B69EB}" dt="2025-01-30T15:36:04.667" v="608" actId="47"/>
        <pc:sldMkLst>
          <pc:docMk/>
          <pc:sldMk cId="3739348518" sldId="635"/>
        </pc:sldMkLst>
      </pc:sldChg>
      <pc:sldChg chg="del">
        <pc:chgData name="Damian Gordon" userId="796278f3-970d-4a3b-8137-dc597a054133" providerId="ADAL" clId="{DA99A808-C433-4857-B48D-0541486B69EB}" dt="2025-01-30T15:36:04.667" v="608" actId="47"/>
        <pc:sldMkLst>
          <pc:docMk/>
          <pc:sldMk cId="2358207514" sldId="636"/>
        </pc:sldMkLst>
      </pc:sldChg>
      <pc:sldChg chg="del">
        <pc:chgData name="Damian Gordon" userId="796278f3-970d-4a3b-8137-dc597a054133" providerId="ADAL" clId="{DA99A808-C433-4857-B48D-0541486B69EB}" dt="2025-01-30T15:36:04.667" v="608" actId="47"/>
        <pc:sldMkLst>
          <pc:docMk/>
          <pc:sldMk cId="51356831" sldId="637"/>
        </pc:sldMkLst>
      </pc:sldChg>
      <pc:sldChg chg="del">
        <pc:chgData name="Damian Gordon" userId="796278f3-970d-4a3b-8137-dc597a054133" providerId="ADAL" clId="{DA99A808-C433-4857-B48D-0541486B69EB}" dt="2025-01-30T15:36:04.667" v="608" actId="47"/>
        <pc:sldMkLst>
          <pc:docMk/>
          <pc:sldMk cId="3654113776" sldId="638"/>
        </pc:sldMkLst>
      </pc:sldChg>
      <pc:sldChg chg="del">
        <pc:chgData name="Damian Gordon" userId="796278f3-970d-4a3b-8137-dc597a054133" providerId="ADAL" clId="{DA99A808-C433-4857-B48D-0541486B69EB}" dt="2025-01-30T15:36:04.667" v="608" actId="47"/>
        <pc:sldMkLst>
          <pc:docMk/>
          <pc:sldMk cId="3501501749" sldId="639"/>
        </pc:sldMkLst>
      </pc:sldChg>
      <pc:sldChg chg="del">
        <pc:chgData name="Damian Gordon" userId="796278f3-970d-4a3b-8137-dc597a054133" providerId="ADAL" clId="{DA99A808-C433-4857-B48D-0541486B69EB}" dt="2025-01-30T15:36:04.667" v="608" actId="47"/>
        <pc:sldMkLst>
          <pc:docMk/>
          <pc:sldMk cId="4225522652" sldId="640"/>
        </pc:sldMkLst>
      </pc:sldChg>
      <pc:sldChg chg="del">
        <pc:chgData name="Damian Gordon" userId="796278f3-970d-4a3b-8137-dc597a054133" providerId="ADAL" clId="{DA99A808-C433-4857-B48D-0541486B69EB}" dt="2025-01-30T15:36:04.667" v="608" actId="47"/>
        <pc:sldMkLst>
          <pc:docMk/>
          <pc:sldMk cId="1065427732" sldId="641"/>
        </pc:sldMkLst>
      </pc:sldChg>
      <pc:sldChg chg="del">
        <pc:chgData name="Damian Gordon" userId="796278f3-970d-4a3b-8137-dc597a054133" providerId="ADAL" clId="{DA99A808-C433-4857-B48D-0541486B69EB}" dt="2025-01-30T15:36:04.667" v="608" actId="47"/>
        <pc:sldMkLst>
          <pc:docMk/>
          <pc:sldMk cId="580184904" sldId="642"/>
        </pc:sldMkLst>
      </pc:sldChg>
      <pc:sldChg chg="del">
        <pc:chgData name="Damian Gordon" userId="796278f3-970d-4a3b-8137-dc597a054133" providerId="ADAL" clId="{DA99A808-C433-4857-B48D-0541486B69EB}" dt="2025-01-30T15:36:04.667" v="608" actId="47"/>
        <pc:sldMkLst>
          <pc:docMk/>
          <pc:sldMk cId="1239030630" sldId="643"/>
        </pc:sldMkLst>
      </pc:sldChg>
      <pc:sldChg chg="del">
        <pc:chgData name="Damian Gordon" userId="796278f3-970d-4a3b-8137-dc597a054133" providerId="ADAL" clId="{DA99A808-C433-4857-B48D-0541486B69EB}" dt="2025-01-30T15:36:04.667" v="608" actId="47"/>
        <pc:sldMkLst>
          <pc:docMk/>
          <pc:sldMk cId="288856822" sldId="644"/>
        </pc:sldMkLst>
      </pc:sldChg>
      <pc:sldChg chg="del">
        <pc:chgData name="Damian Gordon" userId="796278f3-970d-4a3b-8137-dc597a054133" providerId="ADAL" clId="{DA99A808-C433-4857-B48D-0541486B69EB}" dt="2025-01-30T15:36:04.667" v="608" actId="47"/>
        <pc:sldMkLst>
          <pc:docMk/>
          <pc:sldMk cId="1675270746" sldId="645"/>
        </pc:sldMkLst>
      </pc:sldChg>
      <pc:sldChg chg="del">
        <pc:chgData name="Damian Gordon" userId="796278f3-970d-4a3b-8137-dc597a054133" providerId="ADAL" clId="{DA99A808-C433-4857-B48D-0541486B69EB}" dt="2025-01-30T15:36:04.667" v="608" actId="47"/>
        <pc:sldMkLst>
          <pc:docMk/>
          <pc:sldMk cId="1660847515" sldId="646"/>
        </pc:sldMkLst>
      </pc:sldChg>
      <pc:sldChg chg="del">
        <pc:chgData name="Damian Gordon" userId="796278f3-970d-4a3b-8137-dc597a054133" providerId="ADAL" clId="{DA99A808-C433-4857-B48D-0541486B69EB}" dt="2025-01-30T15:36:04.667" v="608" actId="47"/>
        <pc:sldMkLst>
          <pc:docMk/>
          <pc:sldMk cId="1724087362" sldId="647"/>
        </pc:sldMkLst>
      </pc:sldChg>
      <pc:sldChg chg="del">
        <pc:chgData name="Damian Gordon" userId="796278f3-970d-4a3b-8137-dc597a054133" providerId="ADAL" clId="{DA99A808-C433-4857-B48D-0541486B69EB}" dt="2025-01-30T15:36:04.667" v="608" actId="47"/>
        <pc:sldMkLst>
          <pc:docMk/>
          <pc:sldMk cId="751576470" sldId="648"/>
        </pc:sldMkLst>
      </pc:sldChg>
      <pc:sldChg chg="del">
        <pc:chgData name="Damian Gordon" userId="796278f3-970d-4a3b-8137-dc597a054133" providerId="ADAL" clId="{DA99A808-C433-4857-B48D-0541486B69EB}" dt="2025-01-30T15:36:04.667" v="608" actId="47"/>
        <pc:sldMkLst>
          <pc:docMk/>
          <pc:sldMk cId="3084326706" sldId="649"/>
        </pc:sldMkLst>
      </pc:sldChg>
      <pc:sldChg chg="del">
        <pc:chgData name="Damian Gordon" userId="796278f3-970d-4a3b-8137-dc597a054133" providerId="ADAL" clId="{DA99A808-C433-4857-B48D-0541486B69EB}" dt="2025-01-30T15:36:04.667" v="608" actId="47"/>
        <pc:sldMkLst>
          <pc:docMk/>
          <pc:sldMk cId="1027778201" sldId="650"/>
        </pc:sldMkLst>
      </pc:sldChg>
      <pc:sldChg chg="del">
        <pc:chgData name="Damian Gordon" userId="796278f3-970d-4a3b-8137-dc597a054133" providerId="ADAL" clId="{DA99A808-C433-4857-B48D-0541486B69EB}" dt="2025-01-30T15:36:04.667" v="608" actId="47"/>
        <pc:sldMkLst>
          <pc:docMk/>
          <pc:sldMk cId="1255027423" sldId="651"/>
        </pc:sldMkLst>
      </pc:sldChg>
      <pc:sldChg chg="del">
        <pc:chgData name="Damian Gordon" userId="796278f3-970d-4a3b-8137-dc597a054133" providerId="ADAL" clId="{DA99A808-C433-4857-B48D-0541486B69EB}" dt="2025-01-30T15:36:04.667" v="608" actId="47"/>
        <pc:sldMkLst>
          <pc:docMk/>
          <pc:sldMk cId="105297568" sldId="652"/>
        </pc:sldMkLst>
      </pc:sldChg>
      <pc:sldChg chg="del">
        <pc:chgData name="Damian Gordon" userId="796278f3-970d-4a3b-8137-dc597a054133" providerId="ADAL" clId="{DA99A808-C433-4857-B48D-0541486B69EB}" dt="2025-01-30T15:36:04.667" v="608" actId="47"/>
        <pc:sldMkLst>
          <pc:docMk/>
          <pc:sldMk cId="3252471190" sldId="653"/>
        </pc:sldMkLst>
      </pc:sldChg>
      <pc:sldChg chg="del">
        <pc:chgData name="Damian Gordon" userId="796278f3-970d-4a3b-8137-dc597a054133" providerId="ADAL" clId="{DA99A808-C433-4857-B48D-0541486B69EB}" dt="2025-01-30T15:36:04.667" v="608" actId="47"/>
        <pc:sldMkLst>
          <pc:docMk/>
          <pc:sldMk cId="468201085" sldId="654"/>
        </pc:sldMkLst>
      </pc:sldChg>
      <pc:sldChg chg="del">
        <pc:chgData name="Damian Gordon" userId="796278f3-970d-4a3b-8137-dc597a054133" providerId="ADAL" clId="{DA99A808-C433-4857-B48D-0541486B69EB}" dt="2025-01-30T15:36:04.667" v="608" actId="47"/>
        <pc:sldMkLst>
          <pc:docMk/>
          <pc:sldMk cId="1189190211" sldId="655"/>
        </pc:sldMkLst>
      </pc:sldChg>
      <pc:sldChg chg="del">
        <pc:chgData name="Damian Gordon" userId="796278f3-970d-4a3b-8137-dc597a054133" providerId="ADAL" clId="{DA99A808-C433-4857-B48D-0541486B69EB}" dt="2025-01-30T15:36:04.667" v="608" actId="47"/>
        <pc:sldMkLst>
          <pc:docMk/>
          <pc:sldMk cId="3993176113" sldId="656"/>
        </pc:sldMkLst>
      </pc:sldChg>
      <pc:sldChg chg="del">
        <pc:chgData name="Damian Gordon" userId="796278f3-970d-4a3b-8137-dc597a054133" providerId="ADAL" clId="{DA99A808-C433-4857-B48D-0541486B69EB}" dt="2025-01-30T15:36:04.667" v="608" actId="47"/>
        <pc:sldMkLst>
          <pc:docMk/>
          <pc:sldMk cId="629788340" sldId="657"/>
        </pc:sldMkLst>
      </pc:sldChg>
      <pc:sldChg chg="del">
        <pc:chgData name="Damian Gordon" userId="796278f3-970d-4a3b-8137-dc597a054133" providerId="ADAL" clId="{DA99A808-C433-4857-B48D-0541486B69EB}" dt="2025-01-30T15:36:04.667" v="608" actId="47"/>
        <pc:sldMkLst>
          <pc:docMk/>
          <pc:sldMk cId="808008926" sldId="658"/>
        </pc:sldMkLst>
      </pc:sldChg>
      <pc:sldChg chg="del">
        <pc:chgData name="Damian Gordon" userId="796278f3-970d-4a3b-8137-dc597a054133" providerId="ADAL" clId="{DA99A808-C433-4857-B48D-0541486B69EB}" dt="2025-01-30T15:36:04.667" v="608" actId="47"/>
        <pc:sldMkLst>
          <pc:docMk/>
          <pc:sldMk cId="2069081566" sldId="659"/>
        </pc:sldMkLst>
      </pc:sldChg>
      <pc:sldChg chg="del">
        <pc:chgData name="Damian Gordon" userId="796278f3-970d-4a3b-8137-dc597a054133" providerId="ADAL" clId="{DA99A808-C433-4857-B48D-0541486B69EB}" dt="2025-01-30T15:36:04.667" v="608" actId="47"/>
        <pc:sldMkLst>
          <pc:docMk/>
          <pc:sldMk cId="550738726" sldId="660"/>
        </pc:sldMkLst>
      </pc:sldChg>
      <pc:sldChg chg="del">
        <pc:chgData name="Damian Gordon" userId="796278f3-970d-4a3b-8137-dc597a054133" providerId="ADAL" clId="{DA99A808-C433-4857-B48D-0541486B69EB}" dt="2025-01-30T15:36:04.667" v="608" actId="47"/>
        <pc:sldMkLst>
          <pc:docMk/>
          <pc:sldMk cId="1268440970" sldId="661"/>
        </pc:sldMkLst>
      </pc:sldChg>
      <pc:sldChg chg="addSp delSp modSp mod setBg">
        <pc:chgData name="Damian Gordon" userId="796278f3-970d-4a3b-8137-dc597a054133" providerId="ADAL" clId="{DA99A808-C433-4857-B48D-0541486B69EB}" dt="2025-01-30T20:14:36.422" v="3436" actId="403"/>
        <pc:sldMkLst>
          <pc:docMk/>
          <pc:sldMk cId="154579201" sldId="662"/>
        </pc:sldMkLst>
      </pc:sldChg>
      <pc:sldChg chg="delSp modSp add mod ord">
        <pc:chgData name="Damian Gordon" userId="796278f3-970d-4a3b-8137-dc597a054133" providerId="ADAL" clId="{DA99A808-C433-4857-B48D-0541486B69EB}" dt="2025-01-30T15:34:46.883" v="593"/>
        <pc:sldMkLst>
          <pc:docMk/>
          <pc:sldMk cId="1245215892" sldId="663"/>
        </pc:sldMkLst>
      </pc:sldChg>
      <pc:sldChg chg="modSp add mod ord">
        <pc:chgData name="Damian Gordon" userId="796278f3-970d-4a3b-8137-dc597a054133" providerId="ADAL" clId="{DA99A808-C433-4857-B48D-0541486B69EB}" dt="2025-01-30T15:35:03.305" v="598" actId="20577"/>
        <pc:sldMkLst>
          <pc:docMk/>
          <pc:sldMk cId="731414068" sldId="664"/>
        </pc:sldMkLst>
      </pc:sldChg>
      <pc:sldChg chg="add ord">
        <pc:chgData name="Damian Gordon" userId="796278f3-970d-4a3b-8137-dc597a054133" providerId="ADAL" clId="{DA99A808-C433-4857-B48D-0541486B69EB}" dt="2025-01-30T15:34:37.735" v="591"/>
        <pc:sldMkLst>
          <pc:docMk/>
          <pc:sldMk cId="1509869422" sldId="665"/>
        </pc:sldMkLst>
      </pc:sldChg>
      <pc:sldChg chg="addSp delSp modSp new mod setBg">
        <pc:chgData name="Damian Gordon" userId="796278f3-970d-4a3b-8137-dc597a054133" providerId="ADAL" clId="{DA99A808-C433-4857-B48D-0541486B69EB}" dt="2025-01-25T17:24:08.652" v="101" actId="113"/>
        <pc:sldMkLst>
          <pc:docMk/>
          <pc:sldMk cId="2818247604" sldId="666"/>
        </pc:sldMkLst>
      </pc:sldChg>
      <pc:sldChg chg="addSp delSp modSp new mod setBg addAnim setClrOvrMap">
        <pc:chgData name="Damian Gordon" userId="796278f3-970d-4a3b-8137-dc597a054133" providerId="ADAL" clId="{DA99A808-C433-4857-B48D-0541486B69EB}" dt="2025-01-25T17:24:29.436" v="106" actId="26606"/>
        <pc:sldMkLst>
          <pc:docMk/>
          <pc:sldMk cId="4124248971" sldId="667"/>
        </pc:sldMkLst>
      </pc:sldChg>
      <pc:sldChg chg="addSp delSp modSp new mod setBg addAnim">
        <pc:chgData name="Damian Gordon" userId="796278f3-970d-4a3b-8137-dc597a054133" providerId="ADAL" clId="{DA99A808-C433-4857-B48D-0541486B69EB}" dt="2025-01-25T17:25:06.256" v="117" actId="122"/>
        <pc:sldMkLst>
          <pc:docMk/>
          <pc:sldMk cId="3201619287" sldId="668"/>
        </pc:sldMkLst>
      </pc:sldChg>
      <pc:sldChg chg="addSp delSp modSp new mod ord setBg addAnim">
        <pc:chgData name="Damian Gordon" userId="796278f3-970d-4a3b-8137-dc597a054133" providerId="ADAL" clId="{DA99A808-C433-4857-B48D-0541486B69EB}" dt="2025-01-30T12:28:03.889" v="169"/>
        <pc:sldMkLst>
          <pc:docMk/>
          <pc:sldMk cId="2773212245" sldId="669"/>
        </pc:sldMkLst>
      </pc:sldChg>
      <pc:sldChg chg="modSp mod">
        <pc:chgData name="Damian Gordon" userId="796278f3-970d-4a3b-8137-dc597a054133" providerId="ADAL" clId="{DA99A808-C433-4857-B48D-0541486B69EB}" dt="2025-01-30T15:39:21.588" v="643" actId="20577"/>
        <pc:sldMkLst>
          <pc:docMk/>
          <pc:sldMk cId="716705958" sldId="670"/>
        </pc:sldMkLst>
      </pc:sldChg>
      <pc:sldChg chg="del">
        <pc:chgData name="Damian Gordon" userId="796278f3-970d-4a3b-8137-dc597a054133" providerId="ADAL" clId="{DA99A808-C433-4857-B48D-0541486B69EB}" dt="2025-01-30T15:36:04.667" v="608" actId="47"/>
        <pc:sldMkLst>
          <pc:docMk/>
          <pc:sldMk cId="1781770288" sldId="671"/>
        </pc:sldMkLst>
      </pc:sldChg>
      <pc:sldChg chg="addSp delSp modSp mod ord">
        <pc:chgData name="Damian Gordon" userId="796278f3-970d-4a3b-8137-dc597a054133" providerId="ADAL" clId="{DA99A808-C433-4857-B48D-0541486B69EB}" dt="2025-01-30T15:25:26.726" v="448" actId="1035"/>
        <pc:sldMkLst>
          <pc:docMk/>
          <pc:sldMk cId="334930050" sldId="672"/>
        </pc:sldMkLst>
      </pc:sldChg>
      <pc:sldChg chg="addSp delSp modSp add mod">
        <pc:chgData name="Damian Gordon" userId="796278f3-970d-4a3b-8137-dc597a054133" providerId="ADAL" clId="{DA99A808-C433-4857-B48D-0541486B69EB}" dt="2025-01-30T15:32:44.879" v="577" actId="113"/>
        <pc:sldMkLst>
          <pc:docMk/>
          <pc:sldMk cId="3457037014" sldId="673"/>
        </pc:sldMkLst>
      </pc:sldChg>
      <pc:sldChg chg="modSp add mod">
        <pc:chgData name="Damian Gordon" userId="796278f3-970d-4a3b-8137-dc597a054133" providerId="ADAL" clId="{DA99A808-C433-4857-B48D-0541486B69EB}" dt="2025-01-30T15:32:36.024" v="575" actId="113"/>
        <pc:sldMkLst>
          <pc:docMk/>
          <pc:sldMk cId="3491475978" sldId="674"/>
        </pc:sldMkLst>
      </pc:sldChg>
      <pc:sldChg chg="modSp add mod">
        <pc:chgData name="Damian Gordon" userId="796278f3-970d-4a3b-8137-dc597a054133" providerId="ADAL" clId="{DA99A808-C433-4857-B48D-0541486B69EB}" dt="2025-01-30T15:32:40.104" v="576" actId="113"/>
        <pc:sldMkLst>
          <pc:docMk/>
          <pc:sldMk cId="743993683" sldId="675"/>
        </pc:sldMkLst>
      </pc:sldChg>
      <pc:sldChg chg="addSp delSp modSp new mod setBg setClrOvrMap">
        <pc:chgData name="Damian Gordon" userId="796278f3-970d-4a3b-8137-dc597a054133" providerId="ADAL" clId="{DA99A808-C433-4857-B48D-0541486B69EB}" dt="2025-01-30T15:28:33.097" v="501" actId="20577"/>
        <pc:sldMkLst>
          <pc:docMk/>
          <pc:sldMk cId="1935817950" sldId="676"/>
        </pc:sldMkLst>
      </pc:sldChg>
      <pc:sldChg chg="addSp modSp add mod ord">
        <pc:chgData name="Damian Gordon" userId="796278f3-970d-4a3b-8137-dc597a054133" providerId="ADAL" clId="{DA99A808-C433-4857-B48D-0541486B69EB}" dt="2025-01-30T15:32:27.357" v="573" actId="113"/>
        <pc:sldMkLst>
          <pc:docMk/>
          <pc:sldMk cId="1216709341" sldId="677"/>
        </pc:sldMkLst>
      </pc:sldChg>
      <pc:sldChg chg="modSp add mod ord">
        <pc:chgData name="Damian Gordon" userId="796278f3-970d-4a3b-8137-dc597a054133" providerId="ADAL" clId="{DA99A808-C433-4857-B48D-0541486B69EB}" dt="2025-01-30T15:32:31.278" v="574" actId="113"/>
        <pc:sldMkLst>
          <pc:docMk/>
          <pc:sldMk cId="2008175593" sldId="678"/>
        </pc:sldMkLst>
      </pc:sldChg>
      <pc:sldChg chg="addSp modSp add mod">
        <pc:chgData name="Damian Gordon" userId="796278f3-970d-4a3b-8137-dc597a054133" providerId="ADAL" clId="{DA99A808-C433-4857-B48D-0541486B69EB}" dt="2025-01-30T15:33:51.532" v="589" actId="27636"/>
        <pc:sldMkLst>
          <pc:docMk/>
          <pc:sldMk cId="3270753802" sldId="679"/>
        </pc:sldMkLst>
      </pc:sldChg>
      <pc:sldChg chg="modSp add mod ord">
        <pc:chgData name="Damian Gordon" userId="796278f3-970d-4a3b-8137-dc597a054133" providerId="ADAL" clId="{DA99A808-C433-4857-B48D-0541486B69EB}" dt="2025-01-30T15:35:11.418" v="601"/>
        <pc:sldMkLst>
          <pc:docMk/>
          <pc:sldMk cId="365692125" sldId="680"/>
        </pc:sldMkLst>
      </pc:sldChg>
      <pc:sldChg chg="addSp delSp modSp add mod">
        <pc:chgData name="Damian Gordon" userId="796278f3-970d-4a3b-8137-dc597a054133" providerId="ADAL" clId="{DA99A808-C433-4857-B48D-0541486B69EB}" dt="2025-01-30T16:16:04.308" v="1481" actId="20577"/>
        <pc:sldMkLst>
          <pc:docMk/>
          <pc:sldMk cId="1886214053" sldId="681"/>
        </pc:sldMkLst>
      </pc:sldChg>
      <pc:sldChg chg="addSp delSp modSp add mod">
        <pc:chgData name="Damian Gordon" userId="796278f3-970d-4a3b-8137-dc597a054133" providerId="ADAL" clId="{DA99A808-C433-4857-B48D-0541486B69EB}" dt="2025-01-30T17:03:17.274" v="2241" actId="20577"/>
        <pc:sldMkLst>
          <pc:docMk/>
          <pc:sldMk cId="1209025461" sldId="682"/>
        </pc:sldMkLst>
      </pc:sldChg>
      <pc:sldChg chg="addSp delSp modSp add mod ord">
        <pc:chgData name="Damian Gordon" userId="796278f3-970d-4a3b-8137-dc597a054133" providerId="ADAL" clId="{DA99A808-C433-4857-B48D-0541486B69EB}" dt="2025-01-30T16:06:51.290" v="1385" actId="478"/>
        <pc:sldMkLst>
          <pc:docMk/>
          <pc:sldMk cId="2179747030" sldId="683"/>
        </pc:sldMkLst>
      </pc:sldChg>
      <pc:sldChg chg="add del">
        <pc:chgData name="Damian Gordon" userId="796278f3-970d-4a3b-8137-dc597a054133" providerId="ADAL" clId="{DA99A808-C433-4857-B48D-0541486B69EB}" dt="2025-01-30T15:56:57.810" v="1187" actId="47"/>
        <pc:sldMkLst>
          <pc:docMk/>
          <pc:sldMk cId="3581809177" sldId="683"/>
        </pc:sldMkLst>
      </pc:sldChg>
      <pc:sldChg chg="addSp modSp add del mod">
        <pc:chgData name="Damian Gordon" userId="796278f3-970d-4a3b-8137-dc597a054133" providerId="ADAL" clId="{DA99A808-C433-4857-B48D-0541486B69EB}" dt="2025-01-30T16:04:12.365" v="1337" actId="47"/>
        <pc:sldMkLst>
          <pc:docMk/>
          <pc:sldMk cId="3936062144" sldId="684"/>
        </pc:sldMkLst>
      </pc:sldChg>
      <pc:sldChg chg="addSp modSp add del mod">
        <pc:chgData name="Damian Gordon" userId="796278f3-970d-4a3b-8137-dc597a054133" providerId="ADAL" clId="{DA99A808-C433-4857-B48D-0541486B69EB}" dt="2025-01-30T16:04:10.428" v="1336" actId="47"/>
        <pc:sldMkLst>
          <pc:docMk/>
          <pc:sldMk cId="3407105248" sldId="685"/>
        </pc:sldMkLst>
      </pc:sldChg>
      <pc:sldChg chg="addSp delSp modSp add mod">
        <pc:chgData name="Damian Gordon" userId="796278f3-970d-4a3b-8137-dc597a054133" providerId="ADAL" clId="{DA99A808-C433-4857-B48D-0541486B69EB}" dt="2025-01-30T16:06:39.178" v="1383" actId="478"/>
        <pc:sldMkLst>
          <pc:docMk/>
          <pc:sldMk cId="3755462999" sldId="686"/>
        </pc:sldMkLst>
      </pc:sldChg>
      <pc:sldChg chg="addSp delSp modSp add mod">
        <pc:chgData name="Damian Gordon" userId="796278f3-970d-4a3b-8137-dc597a054133" providerId="ADAL" clId="{DA99A808-C433-4857-B48D-0541486B69EB}" dt="2025-01-30T17:05:04.418" v="2265" actId="1035"/>
        <pc:sldMkLst>
          <pc:docMk/>
          <pc:sldMk cId="4226681106" sldId="687"/>
        </pc:sldMkLst>
      </pc:sldChg>
      <pc:sldChg chg="addSp delSp modSp add mod">
        <pc:chgData name="Damian Gordon" userId="796278f3-970d-4a3b-8137-dc597a054133" providerId="ADAL" clId="{DA99A808-C433-4857-B48D-0541486B69EB}" dt="2025-01-30T16:06:36.228" v="1382" actId="478"/>
        <pc:sldMkLst>
          <pc:docMk/>
          <pc:sldMk cId="1523053559" sldId="688"/>
        </pc:sldMkLst>
      </pc:sldChg>
      <pc:sldChg chg="addSp delSp modSp add mod">
        <pc:chgData name="Damian Gordon" userId="796278f3-970d-4a3b-8137-dc597a054133" providerId="ADAL" clId="{DA99A808-C433-4857-B48D-0541486B69EB}" dt="2025-01-30T16:06:32.409" v="1381" actId="478"/>
        <pc:sldMkLst>
          <pc:docMk/>
          <pc:sldMk cId="4002406144" sldId="689"/>
        </pc:sldMkLst>
      </pc:sldChg>
      <pc:sldChg chg="addSp delSp modSp add mod ord">
        <pc:chgData name="Damian Gordon" userId="796278f3-970d-4a3b-8137-dc597a054133" providerId="ADAL" clId="{DA99A808-C433-4857-B48D-0541486B69EB}" dt="2025-01-30T17:05:12.950" v="2267"/>
        <pc:sldMkLst>
          <pc:docMk/>
          <pc:sldMk cId="33447620" sldId="690"/>
        </pc:sldMkLst>
      </pc:sldChg>
      <pc:sldChg chg="addSp delSp modSp add mod ord">
        <pc:chgData name="Damian Gordon" userId="796278f3-970d-4a3b-8137-dc597a054133" providerId="ADAL" clId="{DA99A808-C433-4857-B48D-0541486B69EB}" dt="2025-01-30T16:19:45.258" v="1586" actId="22"/>
        <pc:sldMkLst>
          <pc:docMk/>
          <pc:sldMk cId="2970361150" sldId="691"/>
        </pc:sldMkLst>
      </pc:sldChg>
      <pc:sldChg chg="addSp modSp add mod ord">
        <pc:chgData name="Damian Gordon" userId="796278f3-970d-4a3b-8137-dc597a054133" providerId="ADAL" clId="{DA99A808-C433-4857-B48D-0541486B69EB}" dt="2025-01-30T16:22:27.902" v="1698" actId="20577"/>
        <pc:sldMkLst>
          <pc:docMk/>
          <pc:sldMk cId="1369926104" sldId="692"/>
        </pc:sldMkLst>
      </pc:sldChg>
      <pc:sldChg chg="addSp delSp modSp add mod ord">
        <pc:chgData name="Damian Gordon" userId="796278f3-970d-4a3b-8137-dc597a054133" providerId="ADAL" clId="{DA99A808-C433-4857-B48D-0541486B69EB}" dt="2025-01-30T16:23:01.777" v="1720" actId="20577"/>
        <pc:sldMkLst>
          <pc:docMk/>
          <pc:sldMk cId="1527665" sldId="693"/>
        </pc:sldMkLst>
      </pc:sldChg>
      <pc:sldChg chg="addSp delSp modSp add mod">
        <pc:chgData name="Damian Gordon" userId="796278f3-970d-4a3b-8137-dc597a054133" providerId="ADAL" clId="{DA99A808-C433-4857-B48D-0541486B69EB}" dt="2025-01-30T16:25:01.223" v="1821"/>
        <pc:sldMkLst>
          <pc:docMk/>
          <pc:sldMk cId="878025474" sldId="694"/>
        </pc:sldMkLst>
      </pc:sldChg>
      <pc:sldChg chg="addSp modSp add mod">
        <pc:chgData name="Damian Gordon" userId="796278f3-970d-4a3b-8137-dc597a054133" providerId="ADAL" clId="{DA99A808-C433-4857-B48D-0541486B69EB}" dt="2025-01-30T16:25:36.763" v="1866" actId="113"/>
        <pc:sldMkLst>
          <pc:docMk/>
          <pc:sldMk cId="4181188032" sldId="695"/>
        </pc:sldMkLst>
      </pc:sldChg>
      <pc:sldChg chg="addSp delSp modSp add mod">
        <pc:chgData name="Damian Gordon" userId="796278f3-970d-4a3b-8137-dc597a054133" providerId="ADAL" clId="{DA99A808-C433-4857-B48D-0541486B69EB}" dt="2025-01-30T16:33:05.056" v="2092" actId="21"/>
        <pc:sldMkLst>
          <pc:docMk/>
          <pc:sldMk cId="758750130" sldId="696"/>
        </pc:sldMkLst>
      </pc:sldChg>
      <pc:sldChg chg="addSp delSp modSp add mod">
        <pc:chgData name="Damian Gordon" userId="796278f3-970d-4a3b-8137-dc597a054133" providerId="ADAL" clId="{DA99A808-C433-4857-B48D-0541486B69EB}" dt="2025-01-30T16:30:03.073" v="2028" actId="20577"/>
        <pc:sldMkLst>
          <pc:docMk/>
          <pc:sldMk cId="2901335358" sldId="697"/>
        </pc:sldMkLst>
      </pc:sldChg>
      <pc:sldChg chg="addSp modSp add mod">
        <pc:chgData name="Damian Gordon" userId="796278f3-970d-4a3b-8137-dc597a054133" providerId="ADAL" clId="{DA99A808-C433-4857-B48D-0541486B69EB}" dt="2025-01-30T16:30:34.201" v="2032" actId="14100"/>
        <pc:sldMkLst>
          <pc:docMk/>
          <pc:sldMk cId="994927710" sldId="698"/>
        </pc:sldMkLst>
      </pc:sldChg>
      <pc:sldChg chg="addSp modSp add mod">
        <pc:chgData name="Damian Gordon" userId="796278f3-970d-4a3b-8137-dc597a054133" providerId="ADAL" clId="{DA99A808-C433-4857-B48D-0541486B69EB}" dt="2025-01-30T16:31:28.717" v="2080" actId="20577"/>
        <pc:sldMkLst>
          <pc:docMk/>
          <pc:sldMk cId="1328828659" sldId="699"/>
        </pc:sldMkLst>
      </pc:sldChg>
      <pc:sldChg chg="addSp delSp modSp add mod">
        <pc:chgData name="Damian Gordon" userId="796278f3-970d-4a3b-8137-dc597a054133" providerId="ADAL" clId="{DA99A808-C433-4857-B48D-0541486B69EB}" dt="2025-01-30T16:36:02.833" v="2133" actId="1076"/>
        <pc:sldMkLst>
          <pc:docMk/>
          <pc:sldMk cId="741086103" sldId="700"/>
        </pc:sldMkLst>
      </pc:sldChg>
      <pc:sldChg chg="addSp delSp modSp add mod">
        <pc:chgData name="Damian Gordon" userId="796278f3-970d-4a3b-8137-dc597a054133" providerId="ADAL" clId="{DA99A808-C433-4857-B48D-0541486B69EB}" dt="2025-01-30T16:36:12.571" v="2135" actId="14100"/>
        <pc:sldMkLst>
          <pc:docMk/>
          <pc:sldMk cId="2825014557" sldId="701"/>
        </pc:sldMkLst>
      </pc:sldChg>
      <pc:sldChg chg="addSp modSp add mod">
        <pc:chgData name="Damian Gordon" userId="796278f3-970d-4a3b-8137-dc597a054133" providerId="ADAL" clId="{DA99A808-C433-4857-B48D-0541486B69EB}" dt="2025-01-30T16:36:42.907" v="2155" actId="1076"/>
        <pc:sldMkLst>
          <pc:docMk/>
          <pc:sldMk cId="1457274105" sldId="702"/>
        </pc:sldMkLst>
      </pc:sldChg>
      <pc:sldChg chg="addSp delSp modSp add del mod">
        <pc:chgData name="Damian Gordon" userId="796278f3-970d-4a3b-8137-dc597a054133" providerId="ADAL" clId="{DA99A808-C433-4857-B48D-0541486B69EB}" dt="2025-01-30T17:28:01.014" v="2350" actId="47"/>
        <pc:sldMkLst>
          <pc:docMk/>
          <pc:sldMk cId="3076493362" sldId="703"/>
        </pc:sldMkLst>
      </pc:sldChg>
      <pc:sldChg chg="modSp add">
        <pc:chgData name="Damian Gordon" userId="796278f3-970d-4a3b-8137-dc597a054133" providerId="ADAL" clId="{DA99A808-C433-4857-B48D-0541486B69EB}" dt="2025-01-30T17:32:35.646" v="2389" actId="1076"/>
        <pc:sldMkLst>
          <pc:docMk/>
          <pc:sldMk cId="240552690" sldId="704"/>
        </pc:sldMkLst>
      </pc:sldChg>
      <pc:sldChg chg="addSp delSp modSp add mod">
        <pc:chgData name="Damian Gordon" userId="796278f3-970d-4a3b-8137-dc597a054133" providerId="ADAL" clId="{DA99A808-C433-4857-B48D-0541486B69EB}" dt="2025-01-30T17:33:15.887" v="2412" actId="20577"/>
        <pc:sldMkLst>
          <pc:docMk/>
          <pc:sldMk cId="1908221910" sldId="705"/>
        </pc:sldMkLst>
      </pc:sldChg>
      <pc:sldChg chg="addSp delSp modSp add mod ord">
        <pc:chgData name="Damian Gordon" userId="796278f3-970d-4a3b-8137-dc597a054133" providerId="ADAL" clId="{DA99A808-C433-4857-B48D-0541486B69EB}" dt="2025-01-30T17:40:03.705" v="2585" actId="14100"/>
        <pc:sldMkLst>
          <pc:docMk/>
          <pc:sldMk cId="610627379" sldId="706"/>
        </pc:sldMkLst>
      </pc:sldChg>
      <pc:sldChg chg="addSp delSp modSp add mod">
        <pc:chgData name="Damian Gordon" userId="796278f3-970d-4a3b-8137-dc597a054133" providerId="ADAL" clId="{DA99A808-C433-4857-B48D-0541486B69EB}" dt="2025-01-30T17:44:38.565" v="2658" actId="1038"/>
        <pc:sldMkLst>
          <pc:docMk/>
          <pc:sldMk cId="1680705233" sldId="707"/>
        </pc:sldMkLst>
      </pc:sldChg>
      <pc:sldChg chg="addSp delSp modSp add">
        <pc:chgData name="Damian Gordon" userId="796278f3-970d-4a3b-8137-dc597a054133" providerId="ADAL" clId="{DA99A808-C433-4857-B48D-0541486B69EB}" dt="2025-01-30T17:50:54.363" v="2704" actId="1035"/>
        <pc:sldMkLst>
          <pc:docMk/>
          <pc:sldMk cId="2314870149" sldId="708"/>
        </pc:sldMkLst>
      </pc:sldChg>
      <pc:sldChg chg="addSp delSp modSp add">
        <pc:chgData name="Damian Gordon" userId="796278f3-970d-4a3b-8137-dc597a054133" providerId="ADAL" clId="{DA99A808-C433-4857-B48D-0541486B69EB}" dt="2025-01-30T18:02:02.009" v="2772" actId="1038"/>
        <pc:sldMkLst>
          <pc:docMk/>
          <pc:sldMk cId="2301353627" sldId="709"/>
        </pc:sldMkLst>
      </pc:sldChg>
      <pc:sldChg chg="addSp delSp modSp add mod ord setBg setClrOvrMap delDesignElem">
        <pc:chgData name="Damian Gordon" userId="796278f3-970d-4a3b-8137-dc597a054133" providerId="ADAL" clId="{DA99A808-C433-4857-B48D-0541486B69EB}" dt="2025-01-30T18:06:35.738" v="2824" actId="20577"/>
        <pc:sldMkLst>
          <pc:docMk/>
          <pc:sldMk cId="3855399301" sldId="710"/>
        </pc:sldMkLst>
      </pc:sldChg>
      <pc:sldChg chg="addSp modSp add mod ord setBg">
        <pc:chgData name="Damian Gordon" userId="796278f3-970d-4a3b-8137-dc597a054133" providerId="ADAL" clId="{DA99A808-C433-4857-B48D-0541486B69EB}" dt="2025-01-30T19:53:45.413" v="3142" actId="14100"/>
        <pc:sldMkLst>
          <pc:docMk/>
          <pc:sldMk cId="1914316946" sldId="711"/>
        </pc:sldMkLst>
      </pc:sldChg>
      <pc:sldChg chg="delSp add ord setBg">
        <pc:chgData name="Damian Gordon" userId="796278f3-970d-4a3b-8137-dc597a054133" providerId="ADAL" clId="{DA99A808-C433-4857-B48D-0541486B69EB}" dt="2025-01-30T20:02:11.925" v="3147"/>
        <pc:sldMkLst>
          <pc:docMk/>
          <pc:sldMk cId="309238067" sldId="712"/>
        </pc:sldMkLst>
      </pc:sldChg>
      <pc:sldChg chg="addSp modSp add mod ord">
        <pc:chgData name="Damian Gordon" userId="796278f3-970d-4a3b-8137-dc597a054133" providerId="ADAL" clId="{DA99A808-C433-4857-B48D-0541486B69EB}" dt="2025-01-30T20:09:50.919" v="3348" actId="20577"/>
        <pc:sldMkLst>
          <pc:docMk/>
          <pc:sldMk cId="3366209758" sldId="713"/>
        </pc:sldMkLst>
      </pc:sldChg>
      <pc:sldChg chg="addSp delSp modSp add mod">
        <pc:chgData name="Damian Gordon" userId="796278f3-970d-4a3b-8137-dc597a054133" providerId="ADAL" clId="{DA99A808-C433-4857-B48D-0541486B69EB}" dt="2025-01-30T21:00:00.651" v="3640" actId="20577"/>
        <pc:sldMkLst>
          <pc:docMk/>
          <pc:sldMk cId="284852541" sldId="714"/>
        </pc:sldMkLst>
      </pc:sldChg>
      <pc:sldChg chg="add del">
        <pc:chgData name="Damian Gordon" userId="796278f3-970d-4a3b-8137-dc597a054133" providerId="ADAL" clId="{DA99A808-C433-4857-B48D-0541486B69EB}" dt="2025-01-30T20:15:15.648" v="3443" actId="47"/>
        <pc:sldMkLst>
          <pc:docMk/>
          <pc:sldMk cId="2754479842" sldId="715"/>
        </pc:sldMkLst>
      </pc:sldChg>
      <pc:sldChg chg="add del">
        <pc:chgData name="Damian Gordon" userId="796278f3-970d-4a3b-8137-dc597a054133" providerId="ADAL" clId="{DA99A808-C433-4857-B48D-0541486B69EB}" dt="2025-01-30T20:11:46.106" v="3413"/>
        <pc:sldMkLst>
          <pc:docMk/>
          <pc:sldMk cId="376159877" sldId="716"/>
        </pc:sldMkLst>
      </pc:sldChg>
      <pc:sldChg chg="addSp delSp modSp add mod">
        <pc:chgData name="Damian Gordon" userId="796278f3-970d-4a3b-8137-dc597a054133" providerId="ADAL" clId="{DA99A808-C433-4857-B48D-0541486B69EB}" dt="2025-01-30T21:27:07.227" v="4196" actId="20577"/>
        <pc:sldMkLst>
          <pc:docMk/>
          <pc:sldMk cId="517089005" sldId="716"/>
        </pc:sldMkLst>
      </pc:sldChg>
      <pc:sldChg chg="modSp add mod">
        <pc:chgData name="Damian Gordon" userId="796278f3-970d-4a3b-8137-dc597a054133" providerId="ADAL" clId="{DA99A808-C433-4857-B48D-0541486B69EB}" dt="2025-01-30T21:19:40.597" v="4097" actId="20577"/>
        <pc:sldMkLst>
          <pc:docMk/>
          <pc:sldMk cId="2409609985" sldId="717"/>
        </pc:sldMkLst>
      </pc:sldChg>
      <pc:sldChg chg="modSp add mod">
        <pc:chgData name="Damian Gordon" userId="796278f3-970d-4a3b-8137-dc597a054133" providerId="ADAL" clId="{DA99A808-C433-4857-B48D-0541486B69EB}" dt="2025-01-30T21:19:25.711" v="4095" actId="20577"/>
        <pc:sldMkLst>
          <pc:docMk/>
          <pc:sldMk cId="2997956555" sldId="718"/>
        </pc:sldMkLst>
      </pc:sldChg>
      <pc:sldChg chg="modSp add mod">
        <pc:chgData name="Damian Gordon" userId="796278f3-970d-4a3b-8137-dc597a054133" providerId="ADAL" clId="{DA99A808-C433-4857-B48D-0541486B69EB}" dt="2025-01-30T21:17:31.108" v="4089"/>
        <pc:sldMkLst>
          <pc:docMk/>
          <pc:sldMk cId="2305611061" sldId="719"/>
        </pc:sldMkLst>
      </pc:sldChg>
      <pc:sldChg chg="modSp add mod">
        <pc:chgData name="Damian Gordon" userId="796278f3-970d-4a3b-8137-dc597a054133" providerId="ADAL" clId="{DA99A808-C433-4857-B48D-0541486B69EB}" dt="2025-01-30T21:21:16.698" v="4114" actId="20577"/>
        <pc:sldMkLst>
          <pc:docMk/>
          <pc:sldMk cId="4276385087" sldId="720"/>
        </pc:sldMkLst>
      </pc:sldChg>
      <pc:sldChg chg="addSp delSp modSp add mod">
        <pc:chgData name="Damian Gordon" userId="796278f3-970d-4a3b-8137-dc597a054133" providerId="ADAL" clId="{DA99A808-C433-4857-B48D-0541486B69EB}" dt="2025-01-30T23:13:19.483" v="4282" actId="20577"/>
        <pc:sldMkLst>
          <pc:docMk/>
          <pc:sldMk cId="829843242" sldId="721"/>
        </pc:sldMkLst>
      </pc:sldChg>
      <pc:sldChg chg="addSp delSp modSp add del mod ord">
        <pc:chgData name="Damian Gordon" userId="796278f3-970d-4a3b-8137-dc597a054133" providerId="ADAL" clId="{DA99A808-C433-4857-B48D-0541486B69EB}" dt="2025-01-30T23:30:04.519" v="4412" actId="114"/>
        <pc:sldMkLst>
          <pc:docMk/>
          <pc:sldMk cId="1227440304" sldId="722"/>
        </pc:sldMkLst>
      </pc:sldChg>
      <pc:sldChg chg="addSp delSp modSp add del mod ord">
        <pc:chgData name="Damian Gordon" userId="796278f3-970d-4a3b-8137-dc597a054133" providerId="ADAL" clId="{DA99A808-C433-4857-B48D-0541486B69EB}" dt="2025-01-30T23:39:17.685" v="4545" actId="47"/>
        <pc:sldMkLst>
          <pc:docMk/>
          <pc:sldMk cId="1686817567" sldId="723"/>
        </pc:sldMkLst>
      </pc:sldChg>
      <pc:sldChg chg="addSp delSp modSp add del mod">
        <pc:chgData name="Damian Gordon" userId="796278f3-970d-4a3b-8137-dc597a054133" providerId="ADAL" clId="{DA99A808-C433-4857-B48D-0541486B69EB}" dt="2025-01-30T23:29:30.931" v="4356" actId="47"/>
        <pc:sldMkLst>
          <pc:docMk/>
          <pc:sldMk cId="737774253" sldId="724"/>
        </pc:sldMkLst>
      </pc:sldChg>
      <pc:sldChg chg="delSp modSp add del">
        <pc:chgData name="Damian Gordon" userId="796278f3-970d-4a3b-8137-dc597a054133" providerId="ADAL" clId="{DA99A808-C433-4857-B48D-0541486B69EB}" dt="2025-01-30T23:35:06.049" v="4424" actId="47"/>
        <pc:sldMkLst>
          <pc:docMk/>
          <pc:sldMk cId="3630306861" sldId="725"/>
        </pc:sldMkLst>
      </pc:sldChg>
      <pc:sldChg chg="addSp modSp add mod">
        <pc:chgData name="Damian Gordon" userId="796278f3-970d-4a3b-8137-dc597a054133" providerId="ADAL" clId="{DA99A808-C433-4857-B48D-0541486B69EB}" dt="2025-01-30T23:35:04.335" v="4423" actId="1076"/>
        <pc:sldMkLst>
          <pc:docMk/>
          <pc:sldMk cId="1370382378" sldId="726"/>
        </pc:sldMkLst>
      </pc:sldChg>
      <pc:sldChg chg="addSp modSp new mod">
        <pc:chgData name="Damian Gordon" userId="796278f3-970d-4a3b-8137-dc597a054133" providerId="ADAL" clId="{DA99A808-C433-4857-B48D-0541486B69EB}" dt="2025-01-30T23:39:08.419" v="4544" actId="27636"/>
        <pc:sldMkLst>
          <pc:docMk/>
          <pc:sldMk cId="140862812" sldId="727"/>
        </pc:sldMkLst>
      </pc:sldChg>
      <pc:sldChg chg="add del">
        <pc:chgData name="Damian Gordon" userId="796278f3-970d-4a3b-8137-dc597a054133" providerId="ADAL" clId="{DA99A808-C433-4857-B48D-0541486B69EB}" dt="2025-01-30T23:34:38.246" v="4417"/>
        <pc:sldMkLst>
          <pc:docMk/>
          <pc:sldMk cId="967003010" sldId="727"/>
        </pc:sldMkLst>
      </pc:sldChg>
    </pc:docChg>
  </pc:docChgLst>
  <pc:docChgLst>
    <pc:chgData name="Damian Gordon" userId="796278f3-970d-4a3b-8137-dc597a054133" providerId="ADAL" clId="{7FEC25F7-A39A-4170-82F0-81AE16918F0E}"/>
    <pc:docChg chg="undo custSel addSld delSld modSld sldOrd">
      <pc:chgData name="Damian Gordon" userId="796278f3-970d-4a3b-8137-dc597a054133" providerId="ADAL" clId="{7FEC25F7-A39A-4170-82F0-81AE16918F0E}" dt="2024-08-02T14:32:25.595" v="6631" actId="27636"/>
      <pc:docMkLst>
        <pc:docMk/>
      </pc:docMkLst>
      <pc:sldChg chg="modSp mod">
        <pc:chgData name="Damian Gordon" userId="796278f3-970d-4a3b-8137-dc597a054133" providerId="ADAL" clId="{7FEC25F7-A39A-4170-82F0-81AE16918F0E}" dt="2024-07-09T13:28:19.327" v="5465"/>
        <pc:sldMkLst>
          <pc:docMk/>
          <pc:sldMk cId="3735875418" sldId="430"/>
        </pc:sldMkLst>
      </pc:sldChg>
      <pc:sldChg chg="del ord">
        <pc:chgData name="Damian Gordon" userId="796278f3-970d-4a3b-8137-dc597a054133" providerId="ADAL" clId="{7FEC25F7-A39A-4170-82F0-81AE16918F0E}" dt="2024-07-09T12:30:04.955" v="5083" actId="47"/>
        <pc:sldMkLst>
          <pc:docMk/>
          <pc:sldMk cId="1223211032" sldId="460"/>
        </pc:sldMkLst>
      </pc:sldChg>
      <pc:sldChg chg="modSp mod">
        <pc:chgData name="Damian Gordon" userId="796278f3-970d-4a3b-8137-dc597a054133" providerId="ADAL" clId="{7FEC25F7-A39A-4170-82F0-81AE16918F0E}" dt="2024-08-02T14:23:36.567" v="6542" actId="404"/>
        <pc:sldMkLst>
          <pc:docMk/>
          <pc:sldMk cId="3805323869" sldId="461"/>
        </pc:sldMkLst>
      </pc:sldChg>
      <pc:sldChg chg="modSp mod">
        <pc:chgData name="Damian Gordon" userId="796278f3-970d-4a3b-8137-dc597a054133" providerId="ADAL" clId="{7FEC25F7-A39A-4170-82F0-81AE16918F0E}" dt="2024-07-09T13:29:12.180" v="5518" actId="20577"/>
        <pc:sldMkLst>
          <pc:docMk/>
          <pc:sldMk cId="4095918154" sldId="474"/>
        </pc:sldMkLst>
      </pc:sldChg>
      <pc:sldChg chg="modSp mod ord">
        <pc:chgData name="Damian Gordon" userId="796278f3-970d-4a3b-8137-dc597a054133" providerId="ADAL" clId="{7FEC25F7-A39A-4170-82F0-81AE16918F0E}" dt="2024-07-06T14:15:10.250" v="2423"/>
        <pc:sldMkLst>
          <pc:docMk/>
          <pc:sldMk cId="4201349747" sldId="488"/>
        </pc:sldMkLst>
      </pc:sldChg>
      <pc:sldChg chg="addSp delSp modSp mod">
        <pc:chgData name="Damian Gordon" userId="796278f3-970d-4a3b-8137-dc597a054133" providerId="ADAL" clId="{7FEC25F7-A39A-4170-82F0-81AE16918F0E}" dt="2024-07-05T13:34:12.565" v="276" actId="478"/>
        <pc:sldMkLst>
          <pc:docMk/>
          <pc:sldMk cId="4253531965" sldId="489"/>
        </pc:sldMkLst>
      </pc:sldChg>
      <pc:sldChg chg="modSp mod">
        <pc:chgData name="Damian Gordon" userId="796278f3-970d-4a3b-8137-dc597a054133" providerId="ADAL" clId="{7FEC25F7-A39A-4170-82F0-81AE16918F0E}" dt="2024-07-09T12:30:27.313" v="5125" actId="20577"/>
        <pc:sldMkLst>
          <pc:docMk/>
          <pc:sldMk cId="1380855924" sldId="490"/>
        </pc:sldMkLst>
      </pc:sldChg>
      <pc:sldChg chg="modSp mod">
        <pc:chgData name="Damian Gordon" userId="796278f3-970d-4a3b-8137-dc597a054133" providerId="ADAL" clId="{7FEC25F7-A39A-4170-82F0-81AE16918F0E}" dt="2024-07-08T12:54:47.955" v="3352" actId="20577"/>
        <pc:sldMkLst>
          <pc:docMk/>
          <pc:sldMk cId="2042089025" sldId="493"/>
        </pc:sldMkLst>
      </pc:sldChg>
      <pc:sldChg chg="modSp mod">
        <pc:chgData name="Damian Gordon" userId="796278f3-970d-4a3b-8137-dc597a054133" providerId="ADAL" clId="{7FEC25F7-A39A-4170-82F0-81AE16918F0E}" dt="2024-07-09T13:29:25.748" v="5519" actId="113"/>
        <pc:sldMkLst>
          <pc:docMk/>
          <pc:sldMk cId="916282007" sldId="496"/>
        </pc:sldMkLst>
      </pc:sldChg>
      <pc:sldChg chg="modSp mod">
        <pc:chgData name="Damian Gordon" userId="796278f3-970d-4a3b-8137-dc597a054133" providerId="ADAL" clId="{7FEC25F7-A39A-4170-82F0-81AE16918F0E}" dt="2024-07-09T13:28:08.571" v="5464" actId="20577"/>
        <pc:sldMkLst>
          <pc:docMk/>
          <pc:sldMk cId="1870675293" sldId="505"/>
        </pc:sldMkLst>
      </pc:sldChg>
      <pc:sldChg chg="addSp modSp add mod">
        <pc:chgData name="Damian Gordon" userId="796278f3-970d-4a3b-8137-dc597a054133" providerId="ADAL" clId="{7FEC25F7-A39A-4170-82F0-81AE16918F0E}" dt="2024-07-05T11:53:29.262" v="73" actId="1076"/>
        <pc:sldMkLst>
          <pc:docMk/>
          <pc:sldMk cId="1721466139" sldId="508"/>
        </pc:sldMkLst>
      </pc:sldChg>
      <pc:sldChg chg="addSp delSp modSp add mod ord">
        <pc:chgData name="Damian Gordon" userId="796278f3-970d-4a3b-8137-dc597a054133" providerId="ADAL" clId="{7FEC25F7-A39A-4170-82F0-81AE16918F0E}" dt="2024-07-06T14:16:00.176" v="2425"/>
        <pc:sldMkLst>
          <pc:docMk/>
          <pc:sldMk cId="2822760810" sldId="509"/>
        </pc:sldMkLst>
      </pc:sldChg>
      <pc:sldChg chg="addSp delSp modSp add mod">
        <pc:chgData name="Damian Gordon" userId="796278f3-970d-4a3b-8137-dc597a054133" providerId="ADAL" clId="{7FEC25F7-A39A-4170-82F0-81AE16918F0E}" dt="2024-07-05T14:53:28.828" v="976" actId="20577"/>
        <pc:sldMkLst>
          <pc:docMk/>
          <pc:sldMk cId="4265199667" sldId="510"/>
        </pc:sldMkLst>
      </pc:sldChg>
      <pc:sldChg chg="addSp delSp modSp add mod ord">
        <pc:chgData name="Damian Gordon" userId="796278f3-970d-4a3b-8137-dc597a054133" providerId="ADAL" clId="{7FEC25F7-A39A-4170-82F0-81AE16918F0E}" dt="2024-07-09T13:50:45.291" v="5992" actId="20577"/>
        <pc:sldMkLst>
          <pc:docMk/>
          <pc:sldMk cId="2228028331" sldId="511"/>
        </pc:sldMkLst>
      </pc:sldChg>
      <pc:sldChg chg="addSp delSp modSp add mod ord">
        <pc:chgData name="Damian Gordon" userId="796278f3-970d-4a3b-8137-dc597a054133" providerId="ADAL" clId="{7FEC25F7-A39A-4170-82F0-81AE16918F0E}" dt="2024-07-06T14:16:09.908" v="2427"/>
        <pc:sldMkLst>
          <pc:docMk/>
          <pc:sldMk cId="432110398" sldId="512"/>
        </pc:sldMkLst>
      </pc:sldChg>
      <pc:sldChg chg="addSp delSp modSp add mod setBg">
        <pc:chgData name="Damian Gordon" userId="796278f3-970d-4a3b-8137-dc597a054133" providerId="ADAL" clId="{7FEC25F7-A39A-4170-82F0-81AE16918F0E}" dt="2024-07-09T12:24:09.198" v="4705" actId="26606"/>
        <pc:sldMkLst>
          <pc:docMk/>
          <pc:sldMk cId="1333166156" sldId="513"/>
        </pc:sldMkLst>
      </pc:sldChg>
      <pc:sldChg chg="modSp add mod ord">
        <pc:chgData name="Damian Gordon" userId="796278f3-970d-4a3b-8137-dc597a054133" providerId="ADAL" clId="{7FEC25F7-A39A-4170-82F0-81AE16918F0E}" dt="2024-07-06T14:16:09.908" v="2427"/>
        <pc:sldMkLst>
          <pc:docMk/>
          <pc:sldMk cId="2619792849" sldId="514"/>
        </pc:sldMkLst>
      </pc:sldChg>
      <pc:sldChg chg="modSp add mod ord">
        <pc:chgData name="Damian Gordon" userId="796278f3-970d-4a3b-8137-dc597a054133" providerId="ADAL" clId="{7FEC25F7-A39A-4170-82F0-81AE16918F0E}" dt="2024-07-06T14:16:09.908" v="2427"/>
        <pc:sldMkLst>
          <pc:docMk/>
          <pc:sldMk cId="2361069070" sldId="515"/>
        </pc:sldMkLst>
      </pc:sldChg>
      <pc:sldChg chg="modSp add mod ord">
        <pc:chgData name="Damian Gordon" userId="796278f3-970d-4a3b-8137-dc597a054133" providerId="ADAL" clId="{7FEC25F7-A39A-4170-82F0-81AE16918F0E}" dt="2024-07-06T14:17:46.113" v="2428" actId="20577"/>
        <pc:sldMkLst>
          <pc:docMk/>
          <pc:sldMk cId="3330554156" sldId="516"/>
        </pc:sldMkLst>
      </pc:sldChg>
      <pc:sldChg chg="modSp add mod ord">
        <pc:chgData name="Damian Gordon" userId="796278f3-970d-4a3b-8137-dc597a054133" providerId="ADAL" clId="{7FEC25F7-A39A-4170-82F0-81AE16918F0E}" dt="2024-07-06T14:14:06.748" v="2417" actId="20577"/>
        <pc:sldMkLst>
          <pc:docMk/>
          <pc:sldMk cId="2356892724" sldId="517"/>
        </pc:sldMkLst>
      </pc:sldChg>
      <pc:sldChg chg="add del">
        <pc:chgData name="Damian Gordon" userId="796278f3-970d-4a3b-8137-dc597a054133" providerId="ADAL" clId="{7FEC25F7-A39A-4170-82F0-81AE16918F0E}" dt="2024-07-06T18:05:26.646" v="2435" actId="47"/>
        <pc:sldMkLst>
          <pc:docMk/>
          <pc:sldMk cId="2986980347" sldId="518"/>
        </pc:sldMkLst>
      </pc:sldChg>
      <pc:sldChg chg="modSp add mod ord">
        <pc:chgData name="Damian Gordon" userId="796278f3-970d-4a3b-8137-dc597a054133" providerId="ADAL" clId="{7FEC25F7-A39A-4170-82F0-81AE16918F0E}" dt="2024-07-09T11:48:06.592" v="3360" actId="20577"/>
        <pc:sldMkLst>
          <pc:docMk/>
          <pc:sldMk cId="3900040505" sldId="519"/>
        </pc:sldMkLst>
      </pc:sldChg>
      <pc:sldChg chg="addSp delSp modSp add mod ord">
        <pc:chgData name="Damian Gordon" userId="796278f3-970d-4a3b-8137-dc597a054133" providerId="ADAL" clId="{7FEC25F7-A39A-4170-82F0-81AE16918F0E}" dt="2024-08-02T14:28:58.969" v="6629" actId="20577"/>
        <pc:sldMkLst>
          <pc:docMk/>
          <pc:sldMk cId="1392760388" sldId="520"/>
        </pc:sldMkLst>
      </pc:sldChg>
      <pc:sldChg chg="addSp delSp modSp add mod ord">
        <pc:chgData name="Damian Gordon" userId="796278f3-970d-4a3b-8137-dc597a054133" providerId="ADAL" clId="{7FEC25F7-A39A-4170-82F0-81AE16918F0E}" dt="2024-07-06T18:28:39.723" v="3318"/>
        <pc:sldMkLst>
          <pc:docMk/>
          <pc:sldMk cId="90912281" sldId="521"/>
        </pc:sldMkLst>
      </pc:sldChg>
      <pc:sldChg chg="addSp delSp modSp add mod">
        <pc:chgData name="Damian Gordon" userId="796278f3-970d-4a3b-8137-dc597a054133" providerId="ADAL" clId="{7FEC25F7-A39A-4170-82F0-81AE16918F0E}" dt="2024-07-09T12:08:35.460" v="3887" actId="27636"/>
        <pc:sldMkLst>
          <pc:docMk/>
          <pc:sldMk cId="3759057335" sldId="522"/>
        </pc:sldMkLst>
      </pc:sldChg>
      <pc:sldChg chg="addSp delSp modSp add mod">
        <pc:chgData name="Damian Gordon" userId="796278f3-970d-4a3b-8137-dc597a054133" providerId="ADAL" clId="{7FEC25F7-A39A-4170-82F0-81AE16918F0E}" dt="2024-07-09T12:08:58.753" v="3890" actId="27636"/>
        <pc:sldMkLst>
          <pc:docMk/>
          <pc:sldMk cId="1480789399" sldId="523"/>
        </pc:sldMkLst>
      </pc:sldChg>
      <pc:sldChg chg="modSp add mod">
        <pc:chgData name="Damian Gordon" userId="796278f3-970d-4a3b-8137-dc597a054133" providerId="ADAL" clId="{7FEC25F7-A39A-4170-82F0-81AE16918F0E}" dt="2024-07-09T12:28:53.861" v="5082" actId="20577"/>
        <pc:sldMkLst>
          <pc:docMk/>
          <pc:sldMk cId="3150756904" sldId="524"/>
        </pc:sldMkLst>
      </pc:sldChg>
      <pc:sldChg chg="modSp add mod">
        <pc:chgData name="Damian Gordon" userId="796278f3-970d-4a3b-8137-dc597a054133" providerId="ADAL" clId="{7FEC25F7-A39A-4170-82F0-81AE16918F0E}" dt="2024-07-09T12:16:48.333" v="4584" actId="27636"/>
        <pc:sldMkLst>
          <pc:docMk/>
          <pc:sldMk cId="168884867" sldId="525"/>
        </pc:sldMkLst>
      </pc:sldChg>
      <pc:sldChg chg="addSp delSp modSp add mod setBg">
        <pc:chgData name="Damian Gordon" userId="796278f3-970d-4a3b-8137-dc597a054133" providerId="ADAL" clId="{7FEC25F7-A39A-4170-82F0-81AE16918F0E}" dt="2024-07-09T12:17:43.964" v="4589" actId="26606"/>
        <pc:sldMkLst>
          <pc:docMk/>
          <pc:sldMk cId="2598802286" sldId="526"/>
        </pc:sldMkLst>
      </pc:sldChg>
      <pc:sldChg chg="add del">
        <pc:chgData name="Damian Gordon" userId="796278f3-970d-4a3b-8137-dc597a054133" providerId="ADAL" clId="{7FEC25F7-A39A-4170-82F0-81AE16918F0E}" dt="2024-07-09T13:27:26.722" v="5443" actId="47"/>
        <pc:sldMkLst>
          <pc:docMk/>
          <pc:sldMk cId="3094175110" sldId="527"/>
        </pc:sldMkLst>
      </pc:sldChg>
      <pc:sldChg chg="delSp add ord">
        <pc:chgData name="Damian Gordon" userId="796278f3-970d-4a3b-8137-dc597a054133" providerId="ADAL" clId="{7FEC25F7-A39A-4170-82F0-81AE16918F0E}" dt="2024-07-09T12:23:58.792" v="4700"/>
        <pc:sldMkLst>
          <pc:docMk/>
          <pc:sldMk cId="2508920386" sldId="528"/>
        </pc:sldMkLst>
      </pc:sldChg>
      <pc:sldChg chg="add">
        <pc:chgData name="Damian Gordon" userId="796278f3-970d-4a3b-8137-dc597a054133" providerId="ADAL" clId="{7FEC25F7-A39A-4170-82F0-81AE16918F0E}" dt="2024-07-09T13:18:02.232" v="5126"/>
        <pc:sldMkLst>
          <pc:docMk/>
          <pc:sldMk cId="2648661551" sldId="529"/>
        </pc:sldMkLst>
      </pc:sldChg>
      <pc:sldChg chg="addSp delSp modSp add mod ord">
        <pc:chgData name="Damian Gordon" userId="796278f3-970d-4a3b-8137-dc597a054133" providerId="ADAL" clId="{7FEC25F7-A39A-4170-82F0-81AE16918F0E}" dt="2024-07-09T14:09:17.775" v="6249"/>
        <pc:sldMkLst>
          <pc:docMk/>
          <pc:sldMk cId="1997344540" sldId="530"/>
        </pc:sldMkLst>
      </pc:sldChg>
      <pc:sldChg chg="add del">
        <pc:chgData name="Damian Gordon" userId="796278f3-970d-4a3b-8137-dc597a054133" providerId="ADAL" clId="{7FEC25F7-A39A-4170-82F0-81AE16918F0E}" dt="2024-07-09T14:01:44.014" v="6091" actId="47"/>
        <pc:sldMkLst>
          <pc:docMk/>
          <pc:sldMk cId="3320530740" sldId="531"/>
        </pc:sldMkLst>
      </pc:sldChg>
      <pc:sldChg chg="modSp add mod ord">
        <pc:chgData name="Damian Gordon" userId="796278f3-970d-4a3b-8137-dc597a054133" providerId="ADAL" clId="{7FEC25F7-A39A-4170-82F0-81AE16918F0E}" dt="2024-07-09T14:07:01.268" v="6185" actId="20577"/>
        <pc:sldMkLst>
          <pc:docMk/>
          <pc:sldMk cId="14068166" sldId="532"/>
        </pc:sldMkLst>
      </pc:sldChg>
      <pc:sldChg chg="delSp add mod ord">
        <pc:chgData name="Damian Gordon" userId="796278f3-970d-4a3b-8137-dc597a054133" providerId="ADAL" clId="{7FEC25F7-A39A-4170-82F0-81AE16918F0E}" dt="2024-07-09T14:07:21.316" v="6189"/>
        <pc:sldMkLst>
          <pc:docMk/>
          <pc:sldMk cId="1092859899" sldId="533"/>
        </pc:sldMkLst>
      </pc:sldChg>
      <pc:sldChg chg="addSp modSp add mod">
        <pc:chgData name="Damian Gordon" userId="796278f3-970d-4a3b-8137-dc597a054133" providerId="ADAL" clId="{7FEC25F7-A39A-4170-82F0-81AE16918F0E}" dt="2024-08-02T14:27:58.284" v="6600" actId="1076"/>
        <pc:sldMkLst>
          <pc:docMk/>
          <pc:sldMk cId="2813614338" sldId="534"/>
        </pc:sldMkLst>
      </pc:sldChg>
      <pc:sldChg chg="modSp add mod ord">
        <pc:chgData name="Damian Gordon" userId="796278f3-970d-4a3b-8137-dc597a054133" providerId="ADAL" clId="{7FEC25F7-A39A-4170-82F0-81AE16918F0E}" dt="2024-07-09T14:11:25.664" v="6541" actId="20577"/>
        <pc:sldMkLst>
          <pc:docMk/>
          <pc:sldMk cId="1876897265" sldId="535"/>
        </pc:sldMkLst>
      </pc:sldChg>
      <pc:sldChg chg="add del">
        <pc:chgData name="Damian Gordon" userId="796278f3-970d-4a3b-8137-dc597a054133" providerId="ADAL" clId="{7FEC25F7-A39A-4170-82F0-81AE16918F0E}" dt="2024-07-09T14:08:33.903" v="6192"/>
        <pc:sldMkLst>
          <pc:docMk/>
          <pc:sldMk cId="4133125882" sldId="535"/>
        </pc:sldMkLst>
      </pc:sldChg>
      <pc:sldChg chg="modSp mod">
        <pc:chgData name="Damian Gordon" userId="796278f3-970d-4a3b-8137-dc597a054133" providerId="ADAL" clId="{7FEC25F7-A39A-4170-82F0-81AE16918F0E}" dt="2024-08-02T14:32:25.595" v="6631" actId="27636"/>
        <pc:sldMkLst>
          <pc:docMk/>
          <pc:sldMk cId="2418298055" sldId="538"/>
        </pc:sldMkLst>
      </pc:sldChg>
      <pc:sldChg chg="addSp modSp add mod">
        <pc:chgData name="Damian Gordon" userId="796278f3-970d-4a3b-8137-dc597a054133" providerId="ADAL" clId="{7FEC25F7-A39A-4170-82F0-81AE16918F0E}" dt="2024-08-02T14:28:10.849" v="6620" actId="20577"/>
        <pc:sldMkLst>
          <pc:docMk/>
          <pc:sldMk cId="572223339" sldId="541"/>
        </pc:sldMkLst>
      </pc:sldChg>
    </pc:docChg>
  </pc:docChgLst>
  <pc:docChgLst>
    <pc:chgData name="Damian Gordon" userId="796278f3-970d-4a3b-8137-dc597a054133" providerId="ADAL" clId="{EE08603C-C255-494D-8DA8-18BCA53F3055}"/>
    <pc:docChg chg="undo custSel addSld delSld modSld sldOrd">
      <pc:chgData name="Damian Gordon" userId="796278f3-970d-4a3b-8137-dc597a054133" providerId="ADAL" clId="{EE08603C-C255-494D-8DA8-18BCA53F3055}" dt="2025-03-01T09:21:09.285" v="4178" actId="1036"/>
      <pc:docMkLst>
        <pc:docMk/>
      </pc:docMkLst>
      <pc:sldChg chg="addSp delSp modSp mod setBg setClrOvrMap">
        <pc:chgData name="Damian Gordon" userId="796278f3-970d-4a3b-8137-dc597a054133" providerId="ADAL" clId="{EE08603C-C255-494D-8DA8-18BCA53F3055}" dt="2025-03-01T09:21:09.285" v="4178" actId="1036"/>
        <pc:sldMkLst>
          <pc:docMk/>
          <pc:sldMk cId="1941464876" sldId="256"/>
        </pc:sldMkLst>
      </pc:sldChg>
      <pc:sldChg chg="del">
        <pc:chgData name="Damian Gordon" userId="796278f3-970d-4a3b-8137-dc597a054133" providerId="ADAL" clId="{EE08603C-C255-494D-8DA8-18BCA53F3055}" dt="2025-02-22T23:14:28.482" v="1203" actId="47"/>
        <pc:sldMkLst>
          <pc:docMk/>
          <pc:sldMk cId="259505143" sldId="334"/>
        </pc:sldMkLst>
      </pc:sldChg>
      <pc:sldChg chg="del">
        <pc:chgData name="Damian Gordon" userId="796278f3-970d-4a3b-8137-dc597a054133" providerId="ADAL" clId="{EE08603C-C255-494D-8DA8-18BCA53F3055}" dt="2025-02-22T23:14:28.482" v="1203" actId="47"/>
        <pc:sldMkLst>
          <pc:docMk/>
          <pc:sldMk cId="0" sldId="490"/>
        </pc:sldMkLst>
      </pc:sldChg>
      <pc:sldChg chg="del">
        <pc:chgData name="Damian Gordon" userId="796278f3-970d-4a3b-8137-dc597a054133" providerId="ADAL" clId="{EE08603C-C255-494D-8DA8-18BCA53F3055}" dt="2025-02-22T23:14:28.482" v="1203" actId="47"/>
        <pc:sldMkLst>
          <pc:docMk/>
          <pc:sldMk cId="0" sldId="502"/>
        </pc:sldMkLst>
      </pc:sldChg>
      <pc:sldChg chg="add">
        <pc:chgData name="Damian Gordon" userId="796278f3-970d-4a3b-8137-dc597a054133" providerId="ADAL" clId="{EE08603C-C255-494D-8DA8-18BCA53F3055}" dt="2025-02-23T01:26:55.678" v="2797"/>
        <pc:sldMkLst>
          <pc:docMk/>
          <pc:sldMk cId="154579201" sldId="503"/>
        </pc:sldMkLst>
      </pc:sldChg>
      <pc:sldChg chg="del">
        <pc:chgData name="Damian Gordon" userId="796278f3-970d-4a3b-8137-dc597a054133" providerId="ADAL" clId="{EE08603C-C255-494D-8DA8-18BCA53F3055}" dt="2025-02-22T22:02:36.392" v="441" actId="47"/>
        <pc:sldMkLst>
          <pc:docMk/>
          <pc:sldMk cId="334930050" sldId="672"/>
        </pc:sldMkLst>
      </pc:sldChg>
      <pc:sldChg chg="addSp delSp modSp mod">
        <pc:chgData name="Damian Gordon" userId="796278f3-970d-4a3b-8137-dc597a054133" providerId="ADAL" clId="{EE08603C-C255-494D-8DA8-18BCA53F3055}" dt="2025-02-22T23:21:37.122" v="1259"/>
        <pc:sldMkLst>
          <pc:docMk/>
          <pc:sldMk cId="2643554280" sldId="759"/>
        </pc:sldMkLst>
      </pc:sldChg>
      <pc:sldChg chg="del">
        <pc:chgData name="Damian Gordon" userId="796278f3-970d-4a3b-8137-dc597a054133" providerId="ADAL" clId="{EE08603C-C255-494D-8DA8-18BCA53F3055}" dt="2025-02-22T23:14:28.482" v="1203" actId="47"/>
        <pc:sldMkLst>
          <pc:docMk/>
          <pc:sldMk cId="1854702643" sldId="761"/>
        </pc:sldMkLst>
      </pc:sldChg>
      <pc:sldChg chg="addSp delSp modSp mod">
        <pc:chgData name="Damian Gordon" userId="796278f3-970d-4a3b-8137-dc597a054133" providerId="ADAL" clId="{EE08603C-C255-494D-8DA8-18BCA53F3055}" dt="2025-02-22T19:55:57.403" v="63" actId="14100"/>
        <pc:sldMkLst>
          <pc:docMk/>
          <pc:sldMk cId="2352174187" sldId="780"/>
        </pc:sldMkLst>
      </pc:sldChg>
      <pc:sldChg chg="del">
        <pc:chgData name="Damian Gordon" userId="796278f3-970d-4a3b-8137-dc597a054133" providerId="ADAL" clId="{EE08603C-C255-494D-8DA8-18BCA53F3055}" dt="2025-02-22T23:14:28.482" v="1203" actId="47"/>
        <pc:sldMkLst>
          <pc:docMk/>
          <pc:sldMk cId="0" sldId="800"/>
        </pc:sldMkLst>
      </pc:sldChg>
      <pc:sldChg chg="del">
        <pc:chgData name="Damian Gordon" userId="796278f3-970d-4a3b-8137-dc597a054133" providerId="ADAL" clId="{EE08603C-C255-494D-8DA8-18BCA53F3055}" dt="2025-02-22T23:14:28.482" v="1203" actId="47"/>
        <pc:sldMkLst>
          <pc:docMk/>
          <pc:sldMk cId="0" sldId="801"/>
        </pc:sldMkLst>
      </pc:sldChg>
      <pc:sldChg chg="del">
        <pc:chgData name="Damian Gordon" userId="796278f3-970d-4a3b-8137-dc597a054133" providerId="ADAL" clId="{EE08603C-C255-494D-8DA8-18BCA53F3055}" dt="2025-02-22T23:14:28.482" v="1203" actId="47"/>
        <pc:sldMkLst>
          <pc:docMk/>
          <pc:sldMk cId="0" sldId="802"/>
        </pc:sldMkLst>
      </pc:sldChg>
      <pc:sldChg chg="del">
        <pc:chgData name="Damian Gordon" userId="796278f3-970d-4a3b-8137-dc597a054133" providerId="ADAL" clId="{EE08603C-C255-494D-8DA8-18BCA53F3055}" dt="2025-02-22T23:14:28.482" v="1203" actId="47"/>
        <pc:sldMkLst>
          <pc:docMk/>
          <pc:sldMk cId="0" sldId="803"/>
        </pc:sldMkLst>
      </pc:sldChg>
      <pc:sldChg chg="del">
        <pc:chgData name="Damian Gordon" userId="796278f3-970d-4a3b-8137-dc597a054133" providerId="ADAL" clId="{EE08603C-C255-494D-8DA8-18BCA53F3055}" dt="2025-02-22T23:14:28.482" v="1203" actId="47"/>
        <pc:sldMkLst>
          <pc:docMk/>
          <pc:sldMk cId="0" sldId="804"/>
        </pc:sldMkLst>
      </pc:sldChg>
      <pc:sldChg chg="del">
        <pc:chgData name="Damian Gordon" userId="796278f3-970d-4a3b-8137-dc597a054133" providerId="ADAL" clId="{EE08603C-C255-494D-8DA8-18BCA53F3055}" dt="2025-02-22T23:14:28.482" v="1203" actId="47"/>
        <pc:sldMkLst>
          <pc:docMk/>
          <pc:sldMk cId="312671590" sldId="806"/>
        </pc:sldMkLst>
      </pc:sldChg>
      <pc:sldChg chg="del">
        <pc:chgData name="Damian Gordon" userId="796278f3-970d-4a3b-8137-dc597a054133" providerId="ADAL" clId="{EE08603C-C255-494D-8DA8-18BCA53F3055}" dt="2025-02-22T23:14:28.482" v="1203" actId="47"/>
        <pc:sldMkLst>
          <pc:docMk/>
          <pc:sldMk cId="2633064461" sldId="807"/>
        </pc:sldMkLst>
      </pc:sldChg>
      <pc:sldChg chg="del">
        <pc:chgData name="Damian Gordon" userId="796278f3-970d-4a3b-8137-dc597a054133" providerId="ADAL" clId="{EE08603C-C255-494D-8DA8-18BCA53F3055}" dt="2025-02-22T23:14:28.482" v="1203" actId="47"/>
        <pc:sldMkLst>
          <pc:docMk/>
          <pc:sldMk cId="727931165" sldId="808"/>
        </pc:sldMkLst>
      </pc:sldChg>
      <pc:sldChg chg="del">
        <pc:chgData name="Damian Gordon" userId="796278f3-970d-4a3b-8137-dc597a054133" providerId="ADAL" clId="{EE08603C-C255-494D-8DA8-18BCA53F3055}" dt="2025-02-22T23:14:28.482" v="1203" actId="47"/>
        <pc:sldMkLst>
          <pc:docMk/>
          <pc:sldMk cId="4121602817" sldId="809"/>
        </pc:sldMkLst>
      </pc:sldChg>
      <pc:sldChg chg="del">
        <pc:chgData name="Damian Gordon" userId="796278f3-970d-4a3b-8137-dc597a054133" providerId="ADAL" clId="{EE08603C-C255-494D-8DA8-18BCA53F3055}" dt="2025-02-22T23:14:28.482" v="1203" actId="47"/>
        <pc:sldMkLst>
          <pc:docMk/>
          <pc:sldMk cId="273884291" sldId="810"/>
        </pc:sldMkLst>
      </pc:sldChg>
      <pc:sldChg chg="del">
        <pc:chgData name="Damian Gordon" userId="796278f3-970d-4a3b-8137-dc597a054133" providerId="ADAL" clId="{EE08603C-C255-494D-8DA8-18BCA53F3055}" dt="2025-02-22T23:14:28.482" v="1203" actId="47"/>
        <pc:sldMkLst>
          <pc:docMk/>
          <pc:sldMk cId="1150466975" sldId="811"/>
        </pc:sldMkLst>
      </pc:sldChg>
      <pc:sldChg chg="del">
        <pc:chgData name="Damian Gordon" userId="796278f3-970d-4a3b-8137-dc597a054133" providerId="ADAL" clId="{EE08603C-C255-494D-8DA8-18BCA53F3055}" dt="2025-02-22T23:14:28.482" v="1203" actId="47"/>
        <pc:sldMkLst>
          <pc:docMk/>
          <pc:sldMk cId="2693268615" sldId="812"/>
        </pc:sldMkLst>
      </pc:sldChg>
      <pc:sldChg chg="del">
        <pc:chgData name="Damian Gordon" userId="796278f3-970d-4a3b-8137-dc597a054133" providerId="ADAL" clId="{EE08603C-C255-494D-8DA8-18BCA53F3055}" dt="2025-02-22T23:14:28.482" v="1203" actId="47"/>
        <pc:sldMkLst>
          <pc:docMk/>
          <pc:sldMk cId="169689337" sldId="813"/>
        </pc:sldMkLst>
      </pc:sldChg>
      <pc:sldChg chg="del">
        <pc:chgData name="Damian Gordon" userId="796278f3-970d-4a3b-8137-dc597a054133" providerId="ADAL" clId="{EE08603C-C255-494D-8DA8-18BCA53F3055}" dt="2025-02-22T23:14:28.482" v="1203" actId="47"/>
        <pc:sldMkLst>
          <pc:docMk/>
          <pc:sldMk cId="354461311" sldId="814"/>
        </pc:sldMkLst>
      </pc:sldChg>
      <pc:sldChg chg="del">
        <pc:chgData name="Damian Gordon" userId="796278f3-970d-4a3b-8137-dc597a054133" providerId="ADAL" clId="{EE08603C-C255-494D-8DA8-18BCA53F3055}" dt="2025-02-22T23:14:28.482" v="1203" actId="47"/>
        <pc:sldMkLst>
          <pc:docMk/>
          <pc:sldMk cId="2541699720" sldId="815"/>
        </pc:sldMkLst>
      </pc:sldChg>
      <pc:sldChg chg="del">
        <pc:chgData name="Damian Gordon" userId="796278f3-970d-4a3b-8137-dc597a054133" providerId="ADAL" clId="{EE08603C-C255-494D-8DA8-18BCA53F3055}" dt="2025-02-22T23:14:28.482" v="1203" actId="47"/>
        <pc:sldMkLst>
          <pc:docMk/>
          <pc:sldMk cId="2956025344" sldId="816"/>
        </pc:sldMkLst>
      </pc:sldChg>
      <pc:sldChg chg="del">
        <pc:chgData name="Damian Gordon" userId="796278f3-970d-4a3b-8137-dc597a054133" providerId="ADAL" clId="{EE08603C-C255-494D-8DA8-18BCA53F3055}" dt="2025-02-22T23:14:28.482" v="1203" actId="47"/>
        <pc:sldMkLst>
          <pc:docMk/>
          <pc:sldMk cId="3887436399" sldId="817"/>
        </pc:sldMkLst>
      </pc:sldChg>
      <pc:sldChg chg="modSp mod">
        <pc:chgData name="Damian Gordon" userId="796278f3-970d-4a3b-8137-dc597a054133" providerId="ADAL" clId="{EE08603C-C255-494D-8DA8-18BCA53F3055}" dt="2025-02-22T22:03:50.102" v="453" actId="20577"/>
        <pc:sldMkLst>
          <pc:docMk/>
          <pc:sldMk cId="3759176806" sldId="818"/>
        </pc:sldMkLst>
      </pc:sldChg>
      <pc:sldChg chg="del">
        <pc:chgData name="Damian Gordon" userId="796278f3-970d-4a3b-8137-dc597a054133" providerId="ADAL" clId="{EE08603C-C255-494D-8DA8-18BCA53F3055}" dt="2025-02-22T23:14:28.482" v="1203" actId="47"/>
        <pc:sldMkLst>
          <pc:docMk/>
          <pc:sldMk cId="1759339254" sldId="819"/>
        </pc:sldMkLst>
      </pc:sldChg>
      <pc:sldChg chg="del">
        <pc:chgData name="Damian Gordon" userId="796278f3-970d-4a3b-8137-dc597a054133" providerId="ADAL" clId="{EE08603C-C255-494D-8DA8-18BCA53F3055}" dt="2025-02-22T23:14:28.482" v="1203" actId="47"/>
        <pc:sldMkLst>
          <pc:docMk/>
          <pc:sldMk cId="4290778671" sldId="820"/>
        </pc:sldMkLst>
      </pc:sldChg>
      <pc:sldChg chg="del">
        <pc:chgData name="Damian Gordon" userId="796278f3-970d-4a3b-8137-dc597a054133" providerId="ADAL" clId="{EE08603C-C255-494D-8DA8-18BCA53F3055}" dt="2025-02-22T23:14:28.482" v="1203" actId="47"/>
        <pc:sldMkLst>
          <pc:docMk/>
          <pc:sldMk cId="4114175449" sldId="821"/>
        </pc:sldMkLst>
      </pc:sldChg>
      <pc:sldChg chg="del">
        <pc:chgData name="Damian Gordon" userId="796278f3-970d-4a3b-8137-dc597a054133" providerId="ADAL" clId="{EE08603C-C255-494D-8DA8-18BCA53F3055}" dt="2025-02-22T23:14:28.482" v="1203" actId="47"/>
        <pc:sldMkLst>
          <pc:docMk/>
          <pc:sldMk cId="534901776" sldId="822"/>
        </pc:sldMkLst>
      </pc:sldChg>
      <pc:sldChg chg="del">
        <pc:chgData name="Damian Gordon" userId="796278f3-970d-4a3b-8137-dc597a054133" providerId="ADAL" clId="{EE08603C-C255-494D-8DA8-18BCA53F3055}" dt="2025-02-22T23:14:28.482" v="1203" actId="47"/>
        <pc:sldMkLst>
          <pc:docMk/>
          <pc:sldMk cId="2500320996" sldId="823"/>
        </pc:sldMkLst>
      </pc:sldChg>
      <pc:sldChg chg="del">
        <pc:chgData name="Damian Gordon" userId="796278f3-970d-4a3b-8137-dc597a054133" providerId="ADAL" clId="{EE08603C-C255-494D-8DA8-18BCA53F3055}" dt="2025-02-22T23:14:28.482" v="1203" actId="47"/>
        <pc:sldMkLst>
          <pc:docMk/>
          <pc:sldMk cId="3465403023" sldId="824"/>
        </pc:sldMkLst>
      </pc:sldChg>
      <pc:sldChg chg="del">
        <pc:chgData name="Damian Gordon" userId="796278f3-970d-4a3b-8137-dc597a054133" providerId="ADAL" clId="{EE08603C-C255-494D-8DA8-18BCA53F3055}" dt="2025-02-22T23:14:28.482" v="1203" actId="47"/>
        <pc:sldMkLst>
          <pc:docMk/>
          <pc:sldMk cId="2430163797" sldId="825"/>
        </pc:sldMkLst>
      </pc:sldChg>
      <pc:sldChg chg="del">
        <pc:chgData name="Damian Gordon" userId="796278f3-970d-4a3b-8137-dc597a054133" providerId="ADAL" clId="{EE08603C-C255-494D-8DA8-18BCA53F3055}" dt="2025-02-22T23:14:28.482" v="1203" actId="47"/>
        <pc:sldMkLst>
          <pc:docMk/>
          <pc:sldMk cId="1201527122" sldId="826"/>
        </pc:sldMkLst>
      </pc:sldChg>
      <pc:sldChg chg="del">
        <pc:chgData name="Damian Gordon" userId="796278f3-970d-4a3b-8137-dc597a054133" providerId="ADAL" clId="{EE08603C-C255-494D-8DA8-18BCA53F3055}" dt="2025-02-22T23:14:28.482" v="1203" actId="47"/>
        <pc:sldMkLst>
          <pc:docMk/>
          <pc:sldMk cId="3346156494" sldId="827"/>
        </pc:sldMkLst>
      </pc:sldChg>
      <pc:sldChg chg="del">
        <pc:chgData name="Damian Gordon" userId="796278f3-970d-4a3b-8137-dc597a054133" providerId="ADAL" clId="{EE08603C-C255-494D-8DA8-18BCA53F3055}" dt="2025-02-22T23:14:28.482" v="1203" actId="47"/>
        <pc:sldMkLst>
          <pc:docMk/>
          <pc:sldMk cId="3252526666" sldId="829"/>
        </pc:sldMkLst>
      </pc:sldChg>
      <pc:sldChg chg="del">
        <pc:chgData name="Damian Gordon" userId="796278f3-970d-4a3b-8137-dc597a054133" providerId="ADAL" clId="{EE08603C-C255-494D-8DA8-18BCA53F3055}" dt="2025-02-22T23:14:28.482" v="1203" actId="47"/>
        <pc:sldMkLst>
          <pc:docMk/>
          <pc:sldMk cId="235734406" sldId="830"/>
        </pc:sldMkLst>
      </pc:sldChg>
      <pc:sldChg chg="del">
        <pc:chgData name="Damian Gordon" userId="796278f3-970d-4a3b-8137-dc597a054133" providerId="ADAL" clId="{EE08603C-C255-494D-8DA8-18BCA53F3055}" dt="2025-02-22T23:14:28.482" v="1203" actId="47"/>
        <pc:sldMkLst>
          <pc:docMk/>
          <pc:sldMk cId="1521996935" sldId="831"/>
        </pc:sldMkLst>
      </pc:sldChg>
      <pc:sldChg chg="del">
        <pc:chgData name="Damian Gordon" userId="796278f3-970d-4a3b-8137-dc597a054133" providerId="ADAL" clId="{EE08603C-C255-494D-8DA8-18BCA53F3055}" dt="2025-02-22T23:14:28.482" v="1203" actId="47"/>
        <pc:sldMkLst>
          <pc:docMk/>
          <pc:sldMk cId="224230650" sldId="832"/>
        </pc:sldMkLst>
      </pc:sldChg>
      <pc:sldChg chg="del">
        <pc:chgData name="Damian Gordon" userId="796278f3-970d-4a3b-8137-dc597a054133" providerId="ADAL" clId="{EE08603C-C255-494D-8DA8-18BCA53F3055}" dt="2025-02-22T23:14:28.482" v="1203" actId="47"/>
        <pc:sldMkLst>
          <pc:docMk/>
          <pc:sldMk cId="904677347" sldId="833"/>
        </pc:sldMkLst>
      </pc:sldChg>
      <pc:sldChg chg="del">
        <pc:chgData name="Damian Gordon" userId="796278f3-970d-4a3b-8137-dc597a054133" providerId="ADAL" clId="{EE08603C-C255-494D-8DA8-18BCA53F3055}" dt="2025-02-22T23:14:28.482" v="1203" actId="47"/>
        <pc:sldMkLst>
          <pc:docMk/>
          <pc:sldMk cId="1055859125" sldId="834"/>
        </pc:sldMkLst>
      </pc:sldChg>
      <pc:sldChg chg="del">
        <pc:chgData name="Damian Gordon" userId="796278f3-970d-4a3b-8137-dc597a054133" providerId="ADAL" clId="{EE08603C-C255-494D-8DA8-18BCA53F3055}" dt="2025-02-22T23:14:28.482" v="1203" actId="47"/>
        <pc:sldMkLst>
          <pc:docMk/>
          <pc:sldMk cId="2132006865" sldId="837"/>
        </pc:sldMkLst>
      </pc:sldChg>
      <pc:sldChg chg="del">
        <pc:chgData name="Damian Gordon" userId="796278f3-970d-4a3b-8137-dc597a054133" providerId="ADAL" clId="{EE08603C-C255-494D-8DA8-18BCA53F3055}" dt="2025-02-22T23:14:28.482" v="1203" actId="47"/>
        <pc:sldMkLst>
          <pc:docMk/>
          <pc:sldMk cId="1716153628" sldId="838"/>
        </pc:sldMkLst>
      </pc:sldChg>
      <pc:sldChg chg="del">
        <pc:chgData name="Damian Gordon" userId="796278f3-970d-4a3b-8137-dc597a054133" providerId="ADAL" clId="{EE08603C-C255-494D-8DA8-18BCA53F3055}" dt="2025-02-22T23:14:28.482" v="1203" actId="47"/>
        <pc:sldMkLst>
          <pc:docMk/>
          <pc:sldMk cId="836228300" sldId="839"/>
        </pc:sldMkLst>
      </pc:sldChg>
      <pc:sldChg chg="del">
        <pc:chgData name="Damian Gordon" userId="796278f3-970d-4a3b-8137-dc597a054133" providerId="ADAL" clId="{EE08603C-C255-494D-8DA8-18BCA53F3055}" dt="2025-02-22T23:14:28.482" v="1203" actId="47"/>
        <pc:sldMkLst>
          <pc:docMk/>
          <pc:sldMk cId="3085037936" sldId="840"/>
        </pc:sldMkLst>
      </pc:sldChg>
      <pc:sldChg chg="del">
        <pc:chgData name="Damian Gordon" userId="796278f3-970d-4a3b-8137-dc597a054133" providerId="ADAL" clId="{EE08603C-C255-494D-8DA8-18BCA53F3055}" dt="2025-02-22T23:14:28.482" v="1203" actId="47"/>
        <pc:sldMkLst>
          <pc:docMk/>
          <pc:sldMk cId="3860117804" sldId="841"/>
        </pc:sldMkLst>
      </pc:sldChg>
      <pc:sldChg chg="del">
        <pc:chgData name="Damian Gordon" userId="796278f3-970d-4a3b-8137-dc597a054133" providerId="ADAL" clId="{EE08603C-C255-494D-8DA8-18BCA53F3055}" dt="2025-02-22T23:14:28.482" v="1203" actId="47"/>
        <pc:sldMkLst>
          <pc:docMk/>
          <pc:sldMk cId="2889683450" sldId="842"/>
        </pc:sldMkLst>
      </pc:sldChg>
      <pc:sldChg chg="del">
        <pc:chgData name="Damian Gordon" userId="796278f3-970d-4a3b-8137-dc597a054133" providerId="ADAL" clId="{EE08603C-C255-494D-8DA8-18BCA53F3055}" dt="2025-02-22T23:14:28.482" v="1203" actId="47"/>
        <pc:sldMkLst>
          <pc:docMk/>
          <pc:sldMk cId="1717641255" sldId="843"/>
        </pc:sldMkLst>
      </pc:sldChg>
      <pc:sldChg chg="del">
        <pc:chgData name="Damian Gordon" userId="796278f3-970d-4a3b-8137-dc597a054133" providerId="ADAL" clId="{EE08603C-C255-494D-8DA8-18BCA53F3055}" dt="2025-02-22T23:14:28.482" v="1203" actId="47"/>
        <pc:sldMkLst>
          <pc:docMk/>
          <pc:sldMk cId="696355306" sldId="844"/>
        </pc:sldMkLst>
      </pc:sldChg>
      <pc:sldChg chg="del">
        <pc:chgData name="Damian Gordon" userId="796278f3-970d-4a3b-8137-dc597a054133" providerId="ADAL" clId="{EE08603C-C255-494D-8DA8-18BCA53F3055}" dt="2025-02-22T23:14:28.482" v="1203" actId="47"/>
        <pc:sldMkLst>
          <pc:docMk/>
          <pc:sldMk cId="288811105" sldId="845"/>
        </pc:sldMkLst>
      </pc:sldChg>
      <pc:sldChg chg="del">
        <pc:chgData name="Damian Gordon" userId="796278f3-970d-4a3b-8137-dc597a054133" providerId="ADAL" clId="{EE08603C-C255-494D-8DA8-18BCA53F3055}" dt="2025-02-22T23:14:28.482" v="1203" actId="47"/>
        <pc:sldMkLst>
          <pc:docMk/>
          <pc:sldMk cId="3762559407" sldId="846"/>
        </pc:sldMkLst>
      </pc:sldChg>
      <pc:sldChg chg="del">
        <pc:chgData name="Damian Gordon" userId="796278f3-970d-4a3b-8137-dc597a054133" providerId="ADAL" clId="{EE08603C-C255-494D-8DA8-18BCA53F3055}" dt="2025-02-22T23:14:28.482" v="1203" actId="47"/>
        <pc:sldMkLst>
          <pc:docMk/>
          <pc:sldMk cId="394405113" sldId="847"/>
        </pc:sldMkLst>
      </pc:sldChg>
      <pc:sldChg chg="del">
        <pc:chgData name="Damian Gordon" userId="796278f3-970d-4a3b-8137-dc597a054133" providerId="ADAL" clId="{EE08603C-C255-494D-8DA8-18BCA53F3055}" dt="2025-02-22T23:14:28.482" v="1203" actId="47"/>
        <pc:sldMkLst>
          <pc:docMk/>
          <pc:sldMk cId="4062087987" sldId="848"/>
        </pc:sldMkLst>
      </pc:sldChg>
      <pc:sldChg chg="del">
        <pc:chgData name="Damian Gordon" userId="796278f3-970d-4a3b-8137-dc597a054133" providerId="ADAL" clId="{EE08603C-C255-494D-8DA8-18BCA53F3055}" dt="2025-02-22T23:14:28.482" v="1203" actId="47"/>
        <pc:sldMkLst>
          <pc:docMk/>
          <pc:sldMk cId="2319169503" sldId="849"/>
        </pc:sldMkLst>
      </pc:sldChg>
      <pc:sldChg chg="del">
        <pc:chgData name="Damian Gordon" userId="796278f3-970d-4a3b-8137-dc597a054133" providerId="ADAL" clId="{EE08603C-C255-494D-8DA8-18BCA53F3055}" dt="2025-02-22T23:14:28.482" v="1203" actId="47"/>
        <pc:sldMkLst>
          <pc:docMk/>
          <pc:sldMk cId="3019719593" sldId="850"/>
        </pc:sldMkLst>
      </pc:sldChg>
      <pc:sldChg chg="del">
        <pc:chgData name="Damian Gordon" userId="796278f3-970d-4a3b-8137-dc597a054133" providerId="ADAL" clId="{EE08603C-C255-494D-8DA8-18BCA53F3055}" dt="2025-02-22T23:14:28.482" v="1203" actId="47"/>
        <pc:sldMkLst>
          <pc:docMk/>
          <pc:sldMk cId="170969582" sldId="851"/>
        </pc:sldMkLst>
      </pc:sldChg>
      <pc:sldChg chg="del">
        <pc:chgData name="Damian Gordon" userId="796278f3-970d-4a3b-8137-dc597a054133" providerId="ADAL" clId="{EE08603C-C255-494D-8DA8-18BCA53F3055}" dt="2025-02-22T23:14:28.482" v="1203" actId="47"/>
        <pc:sldMkLst>
          <pc:docMk/>
          <pc:sldMk cId="1605125866" sldId="852"/>
        </pc:sldMkLst>
      </pc:sldChg>
      <pc:sldChg chg="del">
        <pc:chgData name="Damian Gordon" userId="796278f3-970d-4a3b-8137-dc597a054133" providerId="ADAL" clId="{EE08603C-C255-494D-8DA8-18BCA53F3055}" dt="2025-02-22T23:14:28.482" v="1203" actId="47"/>
        <pc:sldMkLst>
          <pc:docMk/>
          <pc:sldMk cId="3973107821" sldId="853"/>
        </pc:sldMkLst>
      </pc:sldChg>
      <pc:sldChg chg="del">
        <pc:chgData name="Damian Gordon" userId="796278f3-970d-4a3b-8137-dc597a054133" providerId="ADAL" clId="{EE08603C-C255-494D-8DA8-18BCA53F3055}" dt="2025-02-22T23:14:28.482" v="1203" actId="47"/>
        <pc:sldMkLst>
          <pc:docMk/>
          <pc:sldMk cId="1423518154" sldId="854"/>
        </pc:sldMkLst>
      </pc:sldChg>
      <pc:sldChg chg="del">
        <pc:chgData name="Damian Gordon" userId="796278f3-970d-4a3b-8137-dc597a054133" providerId="ADAL" clId="{EE08603C-C255-494D-8DA8-18BCA53F3055}" dt="2025-02-22T23:14:28.482" v="1203" actId="47"/>
        <pc:sldMkLst>
          <pc:docMk/>
          <pc:sldMk cId="1047483084" sldId="855"/>
        </pc:sldMkLst>
      </pc:sldChg>
      <pc:sldChg chg="del">
        <pc:chgData name="Damian Gordon" userId="796278f3-970d-4a3b-8137-dc597a054133" providerId="ADAL" clId="{EE08603C-C255-494D-8DA8-18BCA53F3055}" dt="2025-02-22T23:14:28.482" v="1203" actId="47"/>
        <pc:sldMkLst>
          <pc:docMk/>
          <pc:sldMk cId="1276610831" sldId="856"/>
        </pc:sldMkLst>
      </pc:sldChg>
      <pc:sldChg chg="del">
        <pc:chgData name="Damian Gordon" userId="796278f3-970d-4a3b-8137-dc597a054133" providerId="ADAL" clId="{EE08603C-C255-494D-8DA8-18BCA53F3055}" dt="2025-02-22T23:14:28.482" v="1203" actId="47"/>
        <pc:sldMkLst>
          <pc:docMk/>
          <pc:sldMk cId="457972323" sldId="857"/>
        </pc:sldMkLst>
      </pc:sldChg>
      <pc:sldChg chg="addSp delSp modSp new mod setBg addAnim">
        <pc:chgData name="Damian Gordon" userId="796278f3-970d-4a3b-8137-dc597a054133" providerId="ADAL" clId="{EE08603C-C255-494D-8DA8-18BCA53F3055}" dt="2025-02-22T20:00:36.307" v="98"/>
        <pc:sldMkLst>
          <pc:docMk/>
          <pc:sldMk cId="3536503816" sldId="858"/>
        </pc:sldMkLst>
      </pc:sldChg>
      <pc:sldChg chg="modSp add mod">
        <pc:chgData name="Damian Gordon" userId="796278f3-970d-4a3b-8137-dc597a054133" providerId="ADAL" clId="{EE08603C-C255-494D-8DA8-18BCA53F3055}" dt="2025-02-22T22:03:56.423" v="458" actId="20577"/>
        <pc:sldMkLst>
          <pc:docMk/>
          <pc:sldMk cId="4121445758" sldId="859"/>
        </pc:sldMkLst>
      </pc:sldChg>
      <pc:sldChg chg="modSp add mod">
        <pc:chgData name="Damian Gordon" userId="796278f3-970d-4a3b-8137-dc597a054133" providerId="ADAL" clId="{EE08603C-C255-494D-8DA8-18BCA53F3055}" dt="2025-02-22T22:04:02.575" v="463" actId="20577"/>
        <pc:sldMkLst>
          <pc:docMk/>
          <pc:sldMk cId="1084782569" sldId="860"/>
        </pc:sldMkLst>
      </pc:sldChg>
      <pc:sldChg chg="modSp add del mod">
        <pc:chgData name="Damian Gordon" userId="796278f3-970d-4a3b-8137-dc597a054133" providerId="ADAL" clId="{EE08603C-C255-494D-8DA8-18BCA53F3055}" dt="2025-02-22T23:22:31.501" v="1260" actId="47"/>
        <pc:sldMkLst>
          <pc:docMk/>
          <pc:sldMk cId="4218801621" sldId="861"/>
        </pc:sldMkLst>
      </pc:sldChg>
      <pc:sldChg chg="addSp delSp modSp add mod">
        <pc:chgData name="Damian Gordon" userId="796278f3-970d-4a3b-8137-dc597a054133" providerId="ADAL" clId="{EE08603C-C255-494D-8DA8-18BCA53F3055}" dt="2025-02-22T23:01:55.953" v="963"/>
        <pc:sldMkLst>
          <pc:docMk/>
          <pc:sldMk cId="2774787603" sldId="862"/>
        </pc:sldMkLst>
      </pc:sldChg>
      <pc:sldChg chg="modSp add mod">
        <pc:chgData name="Damian Gordon" userId="796278f3-970d-4a3b-8137-dc597a054133" providerId="ADAL" clId="{EE08603C-C255-494D-8DA8-18BCA53F3055}" dt="2025-03-01T08:59:23.285" v="3644" actId="20577"/>
        <pc:sldMkLst>
          <pc:docMk/>
          <pc:sldMk cId="3562530512" sldId="863"/>
        </pc:sldMkLst>
      </pc:sldChg>
      <pc:sldChg chg="addSp delSp modSp new mod setBg addAnim">
        <pc:chgData name="Damian Gordon" userId="796278f3-970d-4a3b-8137-dc597a054133" providerId="ADAL" clId="{EE08603C-C255-494D-8DA8-18BCA53F3055}" dt="2025-02-22T20:06:00.609" v="141"/>
        <pc:sldMkLst>
          <pc:docMk/>
          <pc:sldMk cId="455603533" sldId="864"/>
        </pc:sldMkLst>
      </pc:sldChg>
      <pc:sldChg chg="addSp delSp modSp new mod setBg">
        <pc:chgData name="Damian Gordon" userId="796278f3-970d-4a3b-8137-dc597a054133" providerId="ADAL" clId="{EE08603C-C255-494D-8DA8-18BCA53F3055}" dt="2025-02-22T22:08:09.827" v="501" actId="14100"/>
        <pc:sldMkLst>
          <pc:docMk/>
          <pc:sldMk cId="1801147517" sldId="865"/>
        </pc:sldMkLst>
      </pc:sldChg>
      <pc:sldChg chg="addSp delSp modSp new mod setBg">
        <pc:chgData name="Damian Gordon" userId="796278f3-970d-4a3b-8137-dc597a054133" providerId="ADAL" clId="{EE08603C-C255-494D-8DA8-18BCA53F3055}" dt="2025-02-22T20:07:06.213" v="149" actId="26606"/>
        <pc:sldMkLst>
          <pc:docMk/>
          <pc:sldMk cId="3777658431" sldId="866"/>
        </pc:sldMkLst>
      </pc:sldChg>
      <pc:sldChg chg="addSp delSp modSp new mod setBg">
        <pc:chgData name="Damian Gordon" userId="796278f3-970d-4a3b-8137-dc597a054133" providerId="ADAL" clId="{EE08603C-C255-494D-8DA8-18BCA53F3055}" dt="2025-02-22T20:07:55.304" v="159" actId="27636"/>
        <pc:sldMkLst>
          <pc:docMk/>
          <pc:sldMk cId="3972812467" sldId="867"/>
        </pc:sldMkLst>
      </pc:sldChg>
      <pc:sldChg chg="addSp delSp modSp new mod setBg addAnim">
        <pc:chgData name="Damian Gordon" userId="796278f3-970d-4a3b-8137-dc597a054133" providerId="ADAL" clId="{EE08603C-C255-494D-8DA8-18BCA53F3055}" dt="2025-02-22T20:08:18.456" v="164"/>
        <pc:sldMkLst>
          <pc:docMk/>
          <pc:sldMk cId="3347806450" sldId="868"/>
        </pc:sldMkLst>
      </pc:sldChg>
      <pc:sldChg chg="addSp modSp add mod ord">
        <pc:chgData name="Damian Gordon" userId="796278f3-970d-4a3b-8137-dc597a054133" providerId="ADAL" clId="{EE08603C-C255-494D-8DA8-18BCA53F3055}" dt="2025-02-23T00:33:05.163" v="1674" actId="207"/>
        <pc:sldMkLst>
          <pc:docMk/>
          <pc:sldMk cId="1982737262" sldId="869"/>
        </pc:sldMkLst>
      </pc:sldChg>
      <pc:sldChg chg="modSp add mod">
        <pc:chgData name="Damian Gordon" userId="796278f3-970d-4a3b-8137-dc597a054133" providerId="ADAL" clId="{EE08603C-C255-494D-8DA8-18BCA53F3055}" dt="2025-02-22T22:46:30.193" v="808" actId="20577"/>
        <pc:sldMkLst>
          <pc:docMk/>
          <pc:sldMk cId="4177095970" sldId="870"/>
        </pc:sldMkLst>
      </pc:sldChg>
      <pc:sldChg chg="modSp add mod">
        <pc:chgData name="Damian Gordon" userId="796278f3-970d-4a3b-8137-dc597a054133" providerId="ADAL" clId="{EE08603C-C255-494D-8DA8-18BCA53F3055}" dt="2025-02-22T20:23:27.557" v="378" actId="27636"/>
        <pc:sldMkLst>
          <pc:docMk/>
          <pc:sldMk cId="1753084089" sldId="871"/>
        </pc:sldMkLst>
      </pc:sldChg>
      <pc:sldChg chg="modSp add mod">
        <pc:chgData name="Damian Gordon" userId="796278f3-970d-4a3b-8137-dc597a054133" providerId="ADAL" clId="{EE08603C-C255-494D-8DA8-18BCA53F3055}" dt="2025-02-22T22:13:59.130" v="580" actId="114"/>
        <pc:sldMkLst>
          <pc:docMk/>
          <pc:sldMk cId="3481255026" sldId="872"/>
        </pc:sldMkLst>
      </pc:sldChg>
      <pc:sldChg chg="modSp add mod">
        <pc:chgData name="Damian Gordon" userId="796278f3-970d-4a3b-8137-dc597a054133" providerId="ADAL" clId="{EE08603C-C255-494D-8DA8-18BCA53F3055}" dt="2025-02-22T22:16:14.912" v="625" actId="20577"/>
        <pc:sldMkLst>
          <pc:docMk/>
          <pc:sldMk cId="2137147820" sldId="873"/>
        </pc:sldMkLst>
      </pc:sldChg>
      <pc:sldChg chg="modSp add mod ord">
        <pc:chgData name="Damian Gordon" userId="796278f3-970d-4a3b-8137-dc597a054133" providerId="ADAL" clId="{EE08603C-C255-494D-8DA8-18BCA53F3055}" dt="2025-02-22T22:09:33.731" v="531" actId="27636"/>
        <pc:sldMkLst>
          <pc:docMk/>
          <pc:sldMk cId="3503248132" sldId="874"/>
        </pc:sldMkLst>
      </pc:sldChg>
      <pc:sldChg chg="modSp add mod">
        <pc:chgData name="Damian Gordon" userId="796278f3-970d-4a3b-8137-dc597a054133" providerId="ADAL" clId="{EE08603C-C255-494D-8DA8-18BCA53F3055}" dt="2025-02-22T22:12:58.503" v="574" actId="113"/>
        <pc:sldMkLst>
          <pc:docMk/>
          <pc:sldMk cId="15060887" sldId="875"/>
        </pc:sldMkLst>
      </pc:sldChg>
      <pc:sldChg chg="modSp add mod">
        <pc:chgData name="Damian Gordon" userId="796278f3-970d-4a3b-8137-dc597a054133" providerId="ADAL" clId="{EE08603C-C255-494D-8DA8-18BCA53F3055}" dt="2025-02-22T22:14:23.414" v="582" actId="113"/>
        <pc:sldMkLst>
          <pc:docMk/>
          <pc:sldMk cId="4238468973" sldId="876"/>
        </pc:sldMkLst>
      </pc:sldChg>
      <pc:sldChg chg="addSp modSp add mod ord">
        <pc:chgData name="Damian Gordon" userId="796278f3-970d-4a3b-8137-dc597a054133" providerId="ADAL" clId="{EE08603C-C255-494D-8DA8-18BCA53F3055}" dt="2025-02-22T23:53:31.837" v="1504"/>
        <pc:sldMkLst>
          <pc:docMk/>
          <pc:sldMk cId="839700171" sldId="877"/>
        </pc:sldMkLst>
      </pc:sldChg>
      <pc:sldChg chg="add del">
        <pc:chgData name="Damian Gordon" userId="796278f3-970d-4a3b-8137-dc597a054133" providerId="ADAL" clId="{EE08603C-C255-494D-8DA8-18BCA53F3055}" dt="2025-02-22T22:15:09.891" v="584" actId="47"/>
        <pc:sldMkLst>
          <pc:docMk/>
          <pc:sldMk cId="1502699622" sldId="877"/>
        </pc:sldMkLst>
      </pc:sldChg>
      <pc:sldChg chg="modSp add mod ord">
        <pc:chgData name="Damian Gordon" userId="796278f3-970d-4a3b-8137-dc597a054133" providerId="ADAL" clId="{EE08603C-C255-494D-8DA8-18BCA53F3055}" dt="2025-02-22T23:49:35.313" v="1447"/>
        <pc:sldMkLst>
          <pc:docMk/>
          <pc:sldMk cId="2615668341" sldId="878"/>
        </pc:sldMkLst>
      </pc:sldChg>
      <pc:sldChg chg="addSp delSp modSp new mod ord">
        <pc:chgData name="Damian Gordon" userId="796278f3-970d-4a3b-8137-dc597a054133" providerId="ADAL" clId="{EE08603C-C255-494D-8DA8-18BCA53F3055}" dt="2025-02-23T00:40:53.825" v="1896" actId="20577"/>
        <pc:sldMkLst>
          <pc:docMk/>
          <pc:sldMk cId="2389402150" sldId="879"/>
        </pc:sldMkLst>
      </pc:sldChg>
      <pc:sldChg chg="modSp add mod">
        <pc:chgData name="Damian Gordon" userId="796278f3-970d-4a3b-8137-dc597a054133" providerId="ADAL" clId="{EE08603C-C255-494D-8DA8-18BCA53F3055}" dt="2025-02-22T22:52:18.898" v="859" actId="27636"/>
        <pc:sldMkLst>
          <pc:docMk/>
          <pc:sldMk cId="4089137251" sldId="880"/>
        </pc:sldMkLst>
      </pc:sldChg>
      <pc:sldChg chg="modSp add mod">
        <pc:chgData name="Damian Gordon" userId="796278f3-970d-4a3b-8137-dc597a054133" providerId="ADAL" clId="{EE08603C-C255-494D-8DA8-18BCA53F3055}" dt="2025-02-22T22:54:17.272" v="891" actId="20577"/>
        <pc:sldMkLst>
          <pc:docMk/>
          <pc:sldMk cId="1358735032" sldId="881"/>
        </pc:sldMkLst>
      </pc:sldChg>
      <pc:sldChg chg="modSp add mod">
        <pc:chgData name="Damian Gordon" userId="796278f3-970d-4a3b-8137-dc597a054133" providerId="ADAL" clId="{EE08603C-C255-494D-8DA8-18BCA53F3055}" dt="2025-02-22T22:56:19.958" v="926" actId="27636"/>
        <pc:sldMkLst>
          <pc:docMk/>
          <pc:sldMk cId="3111647405" sldId="882"/>
        </pc:sldMkLst>
      </pc:sldChg>
      <pc:sldChg chg="delSp modSp add mod">
        <pc:chgData name="Damian Gordon" userId="796278f3-970d-4a3b-8137-dc597a054133" providerId="ADAL" clId="{EE08603C-C255-494D-8DA8-18BCA53F3055}" dt="2025-03-01T08:58:30.209" v="3575" actId="20577"/>
        <pc:sldMkLst>
          <pc:docMk/>
          <pc:sldMk cId="2688837984" sldId="883"/>
        </pc:sldMkLst>
      </pc:sldChg>
      <pc:sldChg chg="modSp add mod">
        <pc:chgData name="Damian Gordon" userId="796278f3-970d-4a3b-8137-dc597a054133" providerId="ADAL" clId="{EE08603C-C255-494D-8DA8-18BCA53F3055}" dt="2025-02-22T23:11:24.871" v="1156" actId="114"/>
        <pc:sldMkLst>
          <pc:docMk/>
          <pc:sldMk cId="1685212085" sldId="884"/>
        </pc:sldMkLst>
      </pc:sldChg>
      <pc:sldChg chg="modSp add mod">
        <pc:chgData name="Damian Gordon" userId="796278f3-970d-4a3b-8137-dc597a054133" providerId="ADAL" clId="{EE08603C-C255-494D-8DA8-18BCA53F3055}" dt="2025-02-22T23:13:10.073" v="1202" actId="20577"/>
        <pc:sldMkLst>
          <pc:docMk/>
          <pc:sldMk cId="2634175951" sldId="885"/>
        </pc:sldMkLst>
      </pc:sldChg>
      <pc:sldChg chg="add">
        <pc:chgData name="Damian Gordon" userId="796278f3-970d-4a3b-8137-dc597a054133" providerId="ADAL" clId="{EE08603C-C255-494D-8DA8-18BCA53F3055}" dt="2025-02-22T23:19:36.091" v="1236"/>
        <pc:sldMkLst>
          <pc:docMk/>
          <pc:sldMk cId="3297497422" sldId="886"/>
        </pc:sldMkLst>
      </pc:sldChg>
      <pc:sldChg chg="add del">
        <pc:chgData name="Damian Gordon" userId="796278f3-970d-4a3b-8137-dc597a054133" providerId="ADAL" clId="{EE08603C-C255-494D-8DA8-18BCA53F3055}" dt="2025-02-22T23:37:52.936" v="1296" actId="47"/>
        <pc:sldMkLst>
          <pc:docMk/>
          <pc:sldMk cId="1165394659" sldId="887"/>
        </pc:sldMkLst>
      </pc:sldChg>
      <pc:sldChg chg="modSp add mod ord">
        <pc:chgData name="Damian Gordon" userId="796278f3-970d-4a3b-8137-dc597a054133" providerId="ADAL" clId="{EE08603C-C255-494D-8DA8-18BCA53F3055}" dt="2025-02-22T23:39:32.384" v="1333" actId="20577"/>
        <pc:sldMkLst>
          <pc:docMk/>
          <pc:sldMk cId="1513504528" sldId="888"/>
        </pc:sldMkLst>
      </pc:sldChg>
      <pc:sldChg chg="modSp add mod">
        <pc:chgData name="Damian Gordon" userId="796278f3-970d-4a3b-8137-dc597a054133" providerId="ADAL" clId="{EE08603C-C255-494D-8DA8-18BCA53F3055}" dt="2025-03-01T08:55:02.574" v="3482" actId="20577"/>
        <pc:sldMkLst>
          <pc:docMk/>
          <pc:sldMk cId="75961111" sldId="889"/>
        </pc:sldMkLst>
      </pc:sldChg>
      <pc:sldChg chg="modSp add mod">
        <pc:chgData name="Damian Gordon" userId="796278f3-970d-4a3b-8137-dc597a054133" providerId="ADAL" clId="{EE08603C-C255-494D-8DA8-18BCA53F3055}" dt="2025-02-22T23:47:02.747" v="1421" actId="113"/>
        <pc:sldMkLst>
          <pc:docMk/>
          <pc:sldMk cId="2581985664" sldId="890"/>
        </pc:sldMkLst>
      </pc:sldChg>
      <pc:sldChg chg="addSp modSp add mod">
        <pc:chgData name="Damian Gordon" userId="796278f3-970d-4a3b-8137-dc597a054133" providerId="ADAL" clId="{EE08603C-C255-494D-8DA8-18BCA53F3055}" dt="2025-02-23T01:26:43.731" v="2796"/>
        <pc:sldMkLst>
          <pc:docMk/>
          <pc:sldMk cId="3005597384" sldId="891"/>
        </pc:sldMkLst>
      </pc:sldChg>
      <pc:sldChg chg="addSp delSp modSp new mod setBg addAnim">
        <pc:chgData name="Damian Gordon" userId="796278f3-970d-4a3b-8137-dc597a054133" providerId="ADAL" clId="{EE08603C-C255-494D-8DA8-18BCA53F3055}" dt="2025-02-22T23:50:07.611" v="1480"/>
        <pc:sldMkLst>
          <pc:docMk/>
          <pc:sldMk cId="1716700549" sldId="892"/>
        </pc:sldMkLst>
      </pc:sldChg>
      <pc:sldChg chg="add">
        <pc:chgData name="Damian Gordon" userId="796278f3-970d-4a3b-8137-dc597a054133" providerId="ADAL" clId="{EE08603C-C255-494D-8DA8-18BCA53F3055}" dt="2025-02-22T23:50:28.409" v="1484"/>
        <pc:sldMkLst>
          <pc:docMk/>
          <pc:sldMk cId="3586653219" sldId="893"/>
        </pc:sldMkLst>
      </pc:sldChg>
      <pc:sldChg chg="addSp delSp modSp new mod setBg">
        <pc:chgData name="Damian Gordon" userId="796278f3-970d-4a3b-8137-dc597a054133" providerId="ADAL" clId="{EE08603C-C255-494D-8DA8-18BCA53F3055}" dt="2025-02-23T00:10:13.225" v="1553" actId="207"/>
        <pc:sldMkLst>
          <pc:docMk/>
          <pc:sldMk cId="2248099915" sldId="894"/>
        </pc:sldMkLst>
      </pc:sldChg>
      <pc:sldChg chg="addSp modSp new mod setBg">
        <pc:chgData name="Damian Gordon" userId="796278f3-970d-4a3b-8137-dc597a054133" providerId="ADAL" clId="{EE08603C-C255-494D-8DA8-18BCA53F3055}" dt="2025-02-23T00:11:38.410" v="1556" actId="26606"/>
        <pc:sldMkLst>
          <pc:docMk/>
          <pc:sldMk cId="2542569212" sldId="895"/>
        </pc:sldMkLst>
      </pc:sldChg>
      <pc:sldChg chg="add">
        <pc:chgData name="Damian Gordon" userId="796278f3-970d-4a3b-8137-dc597a054133" providerId="ADAL" clId="{EE08603C-C255-494D-8DA8-18BCA53F3055}" dt="2025-02-23T00:29:36.705" v="1557"/>
        <pc:sldMkLst>
          <pc:docMk/>
          <pc:sldMk cId="1760123812" sldId="896"/>
        </pc:sldMkLst>
      </pc:sldChg>
      <pc:sldChg chg="modSp add mod">
        <pc:chgData name="Damian Gordon" userId="796278f3-970d-4a3b-8137-dc597a054133" providerId="ADAL" clId="{EE08603C-C255-494D-8DA8-18BCA53F3055}" dt="2025-02-23T00:37:27.283" v="1836" actId="27636"/>
        <pc:sldMkLst>
          <pc:docMk/>
          <pc:sldMk cId="1758117585" sldId="897"/>
        </pc:sldMkLst>
      </pc:sldChg>
      <pc:sldChg chg="modSp add mod">
        <pc:chgData name="Damian Gordon" userId="796278f3-970d-4a3b-8137-dc597a054133" providerId="ADAL" clId="{EE08603C-C255-494D-8DA8-18BCA53F3055}" dt="2025-02-23T00:40:06.036" v="1889" actId="114"/>
        <pc:sldMkLst>
          <pc:docMk/>
          <pc:sldMk cId="3721167166" sldId="898"/>
        </pc:sldMkLst>
      </pc:sldChg>
      <pc:sldChg chg="addSp delSp modSp new mod setBg setClrOvrMap">
        <pc:chgData name="Damian Gordon" userId="796278f3-970d-4a3b-8137-dc597a054133" providerId="ADAL" clId="{EE08603C-C255-494D-8DA8-18BCA53F3055}" dt="2025-02-23T00:42:36.199" v="1902" actId="20577"/>
        <pc:sldMkLst>
          <pc:docMk/>
          <pc:sldMk cId="1049532567" sldId="899"/>
        </pc:sldMkLst>
      </pc:sldChg>
      <pc:sldChg chg="addSp delSp modSp new mod setBg">
        <pc:chgData name="Damian Gordon" userId="796278f3-970d-4a3b-8137-dc597a054133" providerId="ADAL" clId="{EE08603C-C255-494D-8DA8-18BCA53F3055}" dt="2025-02-23T01:20:20.715" v="2794" actId="26606"/>
        <pc:sldMkLst>
          <pc:docMk/>
          <pc:sldMk cId="377906096" sldId="900"/>
        </pc:sldMkLst>
      </pc:sldChg>
      <pc:sldChg chg="modSp add mod">
        <pc:chgData name="Damian Gordon" userId="796278f3-970d-4a3b-8137-dc597a054133" providerId="ADAL" clId="{EE08603C-C255-494D-8DA8-18BCA53F3055}" dt="2025-02-23T01:17:50.340" v="2784" actId="20577"/>
        <pc:sldMkLst>
          <pc:docMk/>
          <pc:sldMk cId="3869430982" sldId="901"/>
        </pc:sldMkLst>
      </pc:sldChg>
      <pc:sldChg chg="addSp delSp modSp add del mod">
        <pc:chgData name="Damian Gordon" userId="796278f3-970d-4a3b-8137-dc597a054133" providerId="ADAL" clId="{EE08603C-C255-494D-8DA8-18BCA53F3055}" dt="2025-02-23T01:12:42.940" v="2653" actId="47"/>
        <pc:sldMkLst>
          <pc:docMk/>
          <pc:sldMk cId="182220178" sldId="902"/>
        </pc:sldMkLst>
      </pc:sldChg>
      <pc:sldChg chg="delSp add del mod">
        <pc:chgData name="Damian Gordon" userId="796278f3-970d-4a3b-8137-dc597a054133" providerId="ADAL" clId="{EE08603C-C255-494D-8DA8-18BCA53F3055}" dt="2025-02-23T01:23:05.075" v="2795" actId="47"/>
        <pc:sldMkLst>
          <pc:docMk/>
          <pc:sldMk cId="4253955487" sldId="903"/>
        </pc:sldMkLst>
      </pc:sldChg>
      <pc:sldChg chg="addSp delSp modSp add mod">
        <pc:chgData name="Damian Gordon" userId="796278f3-970d-4a3b-8137-dc597a054133" providerId="ADAL" clId="{EE08603C-C255-494D-8DA8-18BCA53F3055}" dt="2025-02-26T14:28:13.992" v="3165" actId="1037"/>
        <pc:sldMkLst>
          <pc:docMk/>
          <pc:sldMk cId="479088114" sldId="904"/>
        </pc:sldMkLst>
      </pc:sldChg>
      <pc:sldChg chg="add">
        <pc:chgData name="Damian Gordon" userId="796278f3-970d-4a3b-8137-dc597a054133" providerId="ADAL" clId="{EE08603C-C255-494D-8DA8-18BCA53F3055}" dt="2025-02-23T01:18:33.382" v="2785"/>
        <pc:sldMkLst>
          <pc:docMk/>
          <pc:sldMk cId="3851069633" sldId="905"/>
        </pc:sldMkLst>
      </pc:sldChg>
      <pc:sldChg chg="addSp delSp modSp new mod setBg addAnim setClrOvrMap">
        <pc:chgData name="Damian Gordon" userId="796278f3-970d-4a3b-8137-dc597a054133" providerId="ADAL" clId="{EE08603C-C255-494D-8DA8-18BCA53F3055}" dt="2025-03-01T08:55:55.247" v="3510" actId="20577"/>
        <pc:sldMkLst>
          <pc:docMk/>
          <pc:sldMk cId="401340156" sldId="906"/>
        </pc:sldMkLst>
      </pc:sldChg>
      <pc:sldChg chg="addSp delSp modSp new mod">
        <pc:chgData name="Damian Gordon" userId="796278f3-970d-4a3b-8137-dc597a054133" providerId="ADAL" clId="{EE08603C-C255-494D-8DA8-18BCA53F3055}" dt="2025-02-23T01:32:01.988" v="2862" actId="20577"/>
        <pc:sldMkLst>
          <pc:docMk/>
          <pc:sldMk cId="731181888" sldId="907"/>
        </pc:sldMkLst>
      </pc:sldChg>
      <pc:sldChg chg="modSp add mod">
        <pc:chgData name="Damian Gordon" userId="796278f3-970d-4a3b-8137-dc597a054133" providerId="ADAL" clId="{EE08603C-C255-494D-8DA8-18BCA53F3055}" dt="2025-02-23T01:34:54.818" v="2919" actId="20577"/>
        <pc:sldMkLst>
          <pc:docMk/>
          <pc:sldMk cId="1770959682" sldId="908"/>
        </pc:sldMkLst>
      </pc:sldChg>
      <pc:sldChg chg="modSp add mod">
        <pc:chgData name="Damian Gordon" userId="796278f3-970d-4a3b-8137-dc597a054133" providerId="ADAL" clId="{EE08603C-C255-494D-8DA8-18BCA53F3055}" dt="2025-02-23T01:35:49.524" v="2940" actId="2711"/>
        <pc:sldMkLst>
          <pc:docMk/>
          <pc:sldMk cId="3043646504" sldId="909"/>
        </pc:sldMkLst>
      </pc:sldChg>
      <pc:sldChg chg="addSp delSp modSp add mod">
        <pc:chgData name="Damian Gordon" userId="796278f3-970d-4a3b-8137-dc597a054133" providerId="ADAL" clId="{EE08603C-C255-494D-8DA8-18BCA53F3055}" dt="2025-02-23T01:37:07.375" v="2973" actId="22"/>
        <pc:sldMkLst>
          <pc:docMk/>
          <pc:sldMk cId="3657612779" sldId="910"/>
        </pc:sldMkLst>
      </pc:sldChg>
      <pc:sldChg chg="modSp add mod">
        <pc:chgData name="Damian Gordon" userId="796278f3-970d-4a3b-8137-dc597a054133" providerId="ADAL" clId="{EE08603C-C255-494D-8DA8-18BCA53F3055}" dt="2025-02-23T01:38:14.464" v="3007" actId="2711"/>
        <pc:sldMkLst>
          <pc:docMk/>
          <pc:sldMk cId="3646940483" sldId="911"/>
        </pc:sldMkLst>
      </pc:sldChg>
      <pc:sldChg chg="addSp delSp modSp new mod setBg">
        <pc:chgData name="Damian Gordon" userId="796278f3-970d-4a3b-8137-dc597a054133" providerId="ADAL" clId="{EE08603C-C255-494D-8DA8-18BCA53F3055}" dt="2025-03-01T08:56:17.299" v="3522" actId="20577"/>
        <pc:sldMkLst>
          <pc:docMk/>
          <pc:sldMk cId="2187912790" sldId="912"/>
        </pc:sldMkLst>
      </pc:sldChg>
      <pc:sldChg chg="addSp modSp new mod">
        <pc:chgData name="Damian Gordon" userId="796278f3-970d-4a3b-8137-dc597a054133" providerId="ADAL" clId="{EE08603C-C255-494D-8DA8-18BCA53F3055}" dt="2025-02-26T14:34:56.652" v="3268" actId="113"/>
        <pc:sldMkLst>
          <pc:docMk/>
          <pc:sldMk cId="1994761108" sldId="913"/>
        </pc:sldMkLst>
      </pc:sldChg>
      <pc:sldChg chg="modSp add mod">
        <pc:chgData name="Damian Gordon" userId="796278f3-970d-4a3b-8137-dc597a054133" providerId="ADAL" clId="{EE08603C-C255-494D-8DA8-18BCA53F3055}" dt="2025-02-26T14:35:26.786" v="3274" actId="20577"/>
        <pc:sldMkLst>
          <pc:docMk/>
          <pc:sldMk cId="2849587884" sldId="914"/>
        </pc:sldMkLst>
      </pc:sldChg>
      <pc:sldChg chg="modSp add del mod">
        <pc:chgData name="Damian Gordon" userId="796278f3-970d-4a3b-8137-dc597a054133" providerId="ADAL" clId="{EE08603C-C255-494D-8DA8-18BCA53F3055}" dt="2025-02-26T14:32:48.073" v="3253" actId="47"/>
        <pc:sldMkLst>
          <pc:docMk/>
          <pc:sldMk cId="3296430922" sldId="914"/>
        </pc:sldMkLst>
      </pc:sldChg>
      <pc:sldChg chg="modSp add mod">
        <pc:chgData name="Damian Gordon" userId="796278f3-970d-4a3b-8137-dc597a054133" providerId="ADAL" clId="{EE08603C-C255-494D-8DA8-18BCA53F3055}" dt="2025-02-26T14:39:34.158" v="3281" actId="20577"/>
        <pc:sldMkLst>
          <pc:docMk/>
          <pc:sldMk cId="981896568" sldId="915"/>
        </pc:sldMkLst>
      </pc:sldChg>
      <pc:sldChg chg="modSp add mod">
        <pc:chgData name="Damian Gordon" userId="796278f3-970d-4a3b-8137-dc597a054133" providerId="ADAL" clId="{EE08603C-C255-494D-8DA8-18BCA53F3055}" dt="2025-02-26T14:40:45.040" v="3295" actId="20577"/>
        <pc:sldMkLst>
          <pc:docMk/>
          <pc:sldMk cId="589314126" sldId="916"/>
        </pc:sldMkLst>
      </pc:sldChg>
      <pc:sldChg chg="modSp add mod">
        <pc:chgData name="Damian Gordon" userId="796278f3-970d-4a3b-8137-dc597a054133" providerId="ADAL" clId="{EE08603C-C255-494D-8DA8-18BCA53F3055}" dt="2025-02-26T14:41:47.452" v="3305" actId="20577"/>
        <pc:sldMkLst>
          <pc:docMk/>
          <pc:sldMk cId="3316843869" sldId="917"/>
        </pc:sldMkLst>
      </pc:sldChg>
      <pc:sldChg chg="modSp add mod">
        <pc:chgData name="Damian Gordon" userId="796278f3-970d-4a3b-8137-dc597a054133" providerId="ADAL" clId="{EE08603C-C255-494D-8DA8-18BCA53F3055}" dt="2025-02-26T14:42:37.868" v="3313" actId="20577"/>
        <pc:sldMkLst>
          <pc:docMk/>
          <pc:sldMk cId="2867907095" sldId="918"/>
        </pc:sldMkLst>
      </pc:sldChg>
      <pc:sldChg chg="modSp add mod">
        <pc:chgData name="Damian Gordon" userId="796278f3-970d-4a3b-8137-dc597a054133" providerId="ADAL" clId="{EE08603C-C255-494D-8DA8-18BCA53F3055}" dt="2025-02-26T14:43:44.663" v="3324" actId="20577"/>
        <pc:sldMkLst>
          <pc:docMk/>
          <pc:sldMk cId="2875811146" sldId="919"/>
        </pc:sldMkLst>
      </pc:sldChg>
      <pc:sldChg chg="modSp add mod">
        <pc:chgData name="Damian Gordon" userId="796278f3-970d-4a3b-8137-dc597a054133" providerId="ADAL" clId="{EE08603C-C255-494D-8DA8-18BCA53F3055}" dt="2025-02-26T14:46:56.123" v="3331" actId="20577"/>
        <pc:sldMkLst>
          <pc:docMk/>
          <pc:sldMk cId="1805575346" sldId="920"/>
        </pc:sldMkLst>
      </pc:sldChg>
      <pc:sldChg chg="modSp add mod">
        <pc:chgData name="Damian Gordon" userId="796278f3-970d-4a3b-8137-dc597a054133" providerId="ADAL" clId="{EE08603C-C255-494D-8DA8-18BCA53F3055}" dt="2025-02-26T14:48:17.845" v="3340" actId="20577"/>
        <pc:sldMkLst>
          <pc:docMk/>
          <pc:sldMk cId="2216275194" sldId="921"/>
        </pc:sldMkLst>
      </pc:sldChg>
      <pc:sldChg chg="modSp add mod">
        <pc:chgData name="Damian Gordon" userId="796278f3-970d-4a3b-8137-dc597a054133" providerId="ADAL" clId="{EE08603C-C255-494D-8DA8-18BCA53F3055}" dt="2025-02-26T14:49:17.949" v="3349" actId="20577"/>
        <pc:sldMkLst>
          <pc:docMk/>
          <pc:sldMk cId="3893373038" sldId="922"/>
        </pc:sldMkLst>
      </pc:sldChg>
      <pc:sldChg chg="modSp add mod">
        <pc:chgData name="Damian Gordon" userId="796278f3-970d-4a3b-8137-dc597a054133" providerId="ADAL" clId="{EE08603C-C255-494D-8DA8-18BCA53F3055}" dt="2025-03-01T09:05:09.888" v="3879" actId="20577"/>
        <pc:sldMkLst>
          <pc:docMk/>
          <pc:sldMk cId="1801856748" sldId="923"/>
        </pc:sldMkLst>
      </pc:sldChg>
      <pc:sldChg chg="addSp delSp modSp add mod">
        <pc:chgData name="Damian Gordon" userId="796278f3-970d-4a3b-8137-dc597a054133" providerId="ADAL" clId="{EE08603C-C255-494D-8DA8-18BCA53F3055}" dt="2025-03-01T08:52:31.036" v="3405" actId="20577"/>
        <pc:sldMkLst>
          <pc:docMk/>
          <pc:sldMk cId="1927975589" sldId="924"/>
        </pc:sldMkLst>
      </pc:sldChg>
      <pc:sldChg chg="add">
        <pc:chgData name="Damian Gordon" userId="796278f3-970d-4a3b-8137-dc597a054133" providerId="ADAL" clId="{EE08603C-C255-494D-8DA8-18BCA53F3055}" dt="2025-03-01T08:57:26.216" v="3523"/>
        <pc:sldMkLst>
          <pc:docMk/>
          <pc:sldMk cId="3776741953" sldId="925"/>
        </pc:sldMkLst>
      </pc:sldChg>
      <pc:sldChg chg="modSp add mod">
        <pc:chgData name="Damian Gordon" userId="796278f3-970d-4a3b-8137-dc597a054133" providerId="ADAL" clId="{EE08603C-C255-494D-8DA8-18BCA53F3055}" dt="2025-03-01T09:03:53.886" v="3876" actId="20577"/>
        <pc:sldMkLst>
          <pc:docMk/>
          <pc:sldMk cId="695769745" sldId="926"/>
        </pc:sldMkLst>
      </pc:sldChg>
      <pc:sldChg chg="addSp delSp modSp add mod">
        <pc:chgData name="Damian Gordon" userId="796278f3-970d-4a3b-8137-dc597a054133" providerId="ADAL" clId="{EE08603C-C255-494D-8DA8-18BCA53F3055}" dt="2025-03-01T09:12:07.201" v="4088" actId="1076"/>
        <pc:sldMkLst>
          <pc:docMk/>
          <pc:sldMk cId="3830283957" sldId="927"/>
        </pc:sldMkLst>
      </pc:sldChg>
    </pc:docChg>
  </pc:docChgLst>
  <pc:docChgLst>
    <pc:chgData name="Damian Gordon" userId="796278f3-970d-4a3b-8137-dc597a054133" providerId="ADAL" clId="{AF51A19B-0571-4438-8CE9-771ACA5D5360}"/>
    <pc:docChg chg="custSel modSld">
      <pc:chgData name="Damian Gordon" userId="796278f3-970d-4a3b-8137-dc597a054133" providerId="ADAL" clId="{AF51A19B-0571-4438-8CE9-771ACA5D5360}" dt="2024-07-05T00:45:26.830" v="25" actId="20577"/>
      <pc:docMkLst>
        <pc:docMk/>
      </pc:docMkLst>
      <pc:sldChg chg="addSp delSp modSp mod">
        <pc:chgData name="Damian Gordon" userId="796278f3-970d-4a3b-8137-dc597a054133" providerId="ADAL" clId="{AF51A19B-0571-4438-8CE9-771ACA5D5360}" dt="2024-07-05T00:45:26.830" v="25" actId="20577"/>
        <pc:sldMkLst>
          <pc:docMk/>
          <pc:sldMk cId="321388942" sldId="259"/>
        </pc:sldMkLst>
      </pc:sldChg>
    </pc:docChg>
  </pc:docChgLst>
  <pc:docChgLst>
    <pc:chgData name="Damian Gordon" userId="796278f3-970d-4a3b-8137-dc597a054133" providerId="ADAL" clId="{7CCB2453-B988-4C8A-BC5C-4BF3F9838CCC}"/>
    <pc:docChg chg="undo custSel addSld delSld modSld sldOrd">
      <pc:chgData name="Damian Gordon" userId="796278f3-970d-4a3b-8137-dc597a054133" providerId="ADAL" clId="{7CCB2453-B988-4C8A-BC5C-4BF3F9838CCC}" dt="2025-02-13T21:59:05.874" v="2021" actId="1076"/>
      <pc:docMkLst>
        <pc:docMk/>
      </pc:docMkLst>
      <pc:sldChg chg="del">
        <pc:chgData name="Damian Gordon" userId="796278f3-970d-4a3b-8137-dc597a054133" providerId="ADAL" clId="{7CCB2453-B988-4C8A-BC5C-4BF3F9838CCC}" dt="2025-02-12T23:23:46.068" v="40" actId="47"/>
        <pc:sldMkLst>
          <pc:docMk/>
          <pc:sldMk cId="321388942" sldId="259"/>
        </pc:sldMkLst>
      </pc:sldChg>
      <pc:sldChg chg="del">
        <pc:chgData name="Damian Gordon" userId="796278f3-970d-4a3b-8137-dc597a054133" providerId="ADAL" clId="{7CCB2453-B988-4C8A-BC5C-4BF3F9838CCC}" dt="2025-02-12T23:24:10.591" v="47" actId="47"/>
        <pc:sldMkLst>
          <pc:docMk/>
          <pc:sldMk cId="0" sldId="265"/>
        </pc:sldMkLst>
      </pc:sldChg>
      <pc:sldChg chg="add">
        <pc:chgData name="Damian Gordon" userId="796278f3-970d-4a3b-8137-dc597a054133" providerId="ADAL" clId="{7CCB2453-B988-4C8A-BC5C-4BF3F9838CCC}" dt="2025-02-13T21:30:31.062" v="1896"/>
        <pc:sldMkLst>
          <pc:docMk/>
          <pc:sldMk cId="2245174951" sldId="315"/>
        </pc:sldMkLst>
      </pc:sldChg>
      <pc:sldChg chg="add">
        <pc:chgData name="Damian Gordon" userId="796278f3-970d-4a3b-8137-dc597a054133" providerId="ADAL" clId="{7CCB2453-B988-4C8A-BC5C-4BF3F9838CCC}" dt="2025-02-13T21:30:31.062" v="1896"/>
        <pc:sldMkLst>
          <pc:docMk/>
          <pc:sldMk cId="1347375194" sldId="316"/>
        </pc:sldMkLst>
      </pc:sldChg>
      <pc:sldChg chg="add">
        <pc:chgData name="Damian Gordon" userId="796278f3-970d-4a3b-8137-dc597a054133" providerId="ADAL" clId="{7CCB2453-B988-4C8A-BC5C-4BF3F9838CCC}" dt="2025-02-13T21:30:31.062" v="1896"/>
        <pc:sldMkLst>
          <pc:docMk/>
          <pc:sldMk cId="447646541" sldId="317"/>
        </pc:sldMkLst>
      </pc:sldChg>
      <pc:sldChg chg="add">
        <pc:chgData name="Damian Gordon" userId="796278f3-970d-4a3b-8137-dc597a054133" providerId="ADAL" clId="{7CCB2453-B988-4C8A-BC5C-4BF3F9838CCC}" dt="2025-02-13T21:30:31.062" v="1896"/>
        <pc:sldMkLst>
          <pc:docMk/>
          <pc:sldMk cId="3508484149" sldId="318"/>
        </pc:sldMkLst>
      </pc:sldChg>
      <pc:sldChg chg="add">
        <pc:chgData name="Damian Gordon" userId="796278f3-970d-4a3b-8137-dc597a054133" providerId="ADAL" clId="{7CCB2453-B988-4C8A-BC5C-4BF3F9838CCC}" dt="2025-02-13T21:30:31.062" v="1896"/>
        <pc:sldMkLst>
          <pc:docMk/>
          <pc:sldMk cId="95807881" sldId="319"/>
        </pc:sldMkLst>
      </pc:sldChg>
      <pc:sldChg chg="add">
        <pc:chgData name="Damian Gordon" userId="796278f3-970d-4a3b-8137-dc597a054133" providerId="ADAL" clId="{7CCB2453-B988-4C8A-BC5C-4BF3F9838CCC}" dt="2025-02-13T21:30:31.062" v="1896"/>
        <pc:sldMkLst>
          <pc:docMk/>
          <pc:sldMk cId="1954704544" sldId="320"/>
        </pc:sldMkLst>
      </pc:sldChg>
      <pc:sldChg chg="add">
        <pc:chgData name="Damian Gordon" userId="796278f3-970d-4a3b-8137-dc597a054133" providerId="ADAL" clId="{7CCB2453-B988-4C8A-BC5C-4BF3F9838CCC}" dt="2025-02-13T21:30:31.062" v="1896"/>
        <pc:sldMkLst>
          <pc:docMk/>
          <pc:sldMk cId="4151453086" sldId="321"/>
        </pc:sldMkLst>
      </pc:sldChg>
      <pc:sldChg chg="add">
        <pc:chgData name="Damian Gordon" userId="796278f3-970d-4a3b-8137-dc597a054133" providerId="ADAL" clId="{7CCB2453-B988-4C8A-BC5C-4BF3F9838CCC}" dt="2025-02-13T21:30:31.062" v="1896"/>
        <pc:sldMkLst>
          <pc:docMk/>
          <pc:sldMk cId="76522904" sldId="322"/>
        </pc:sldMkLst>
      </pc:sldChg>
      <pc:sldChg chg="add">
        <pc:chgData name="Damian Gordon" userId="796278f3-970d-4a3b-8137-dc597a054133" providerId="ADAL" clId="{7CCB2453-B988-4C8A-BC5C-4BF3F9838CCC}" dt="2025-02-13T21:30:31.062" v="1896"/>
        <pc:sldMkLst>
          <pc:docMk/>
          <pc:sldMk cId="2133708640" sldId="323"/>
        </pc:sldMkLst>
      </pc:sldChg>
      <pc:sldChg chg="modSp add mod">
        <pc:chgData name="Damian Gordon" userId="796278f3-970d-4a3b-8137-dc597a054133" providerId="ADAL" clId="{7CCB2453-B988-4C8A-BC5C-4BF3F9838CCC}" dt="2025-02-12T23:24:26.492" v="52" actId="27636"/>
        <pc:sldMkLst>
          <pc:docMk/>
          <pc:sldMk cId="1604970633" sldId="324"/>
        </pc:sldMkLst>
      </pc:sldChg>
      <pc:sldChg chg="modSp add mod">
        <pc:chgData name="Damian Gordon" userId="796278f3-970d-4a3b-8137-dc597a054133" providerId="ADAL" clId="{7CCB2453-B988-4C8A-BC5C-4BF3F9838CCC}" dt="2025-02-12T23:24:26.486" v="51" actId="27636"/>
        <pc:sldMkLst>
          <pc:docMk/>
          <pc:sldMk cId="991057636" sldId="325"/>
        </pc:sldMkLst>
      </pc:sldChg>
      <pc:sldChg chg="add">
        <pc:chgData name="Damian Gordon" userId="796278f3-970d-4a3b-8137-dc597a054133" providerId="ADAL" clId="{7CCB2453-B988-4C8A-BC5C-4BF3F9838CCC}" dt="2025-02-13T21:30:31.062" v="1896"/>
        <pc:sldMkLst>
          <pc:docMk/>
          <pc:sldMk cId="2071386191" sldId="326"/>
        </pc:sldMkLst>
      </pc:sldChg>
      <pc:sldChg chg="delSp add del mod">
        <pc:chgData name="Damian Gordon" userId="796278f3-970d-4a3b-8137-dc597a054133" providerId="ADAL" clId="{7CCB2453-B988-4C8A-BC5C-4BF3F9838CCC}" dt="2025-02-12T23:24:49.549" v="57" actId="47"/>
        <pc:sldMkLst>
          <pc:docMk/>
          <pc:sldMk cId="4282770937" sldId="326"/>
        </pc:sldMkLst>
      </pc:sldChg>
      <pc:sldChg chg="addSp modSp add mod">
        <pc:chgData name="Damian Gordon" userId="796278f3-970d-4a3b-8137-dc597a054133" providerId="ADAL" clId="{7CCB2453-B988-4C8A-BC5C-4BF3F9838CCC}" dt="2025-02-13T12:05:15.150" v="860" actId="20577"/>
        <pc:sldMkLst>
          <pc:docMk/>
          <pc:sldMk cId="2265576516" sldId="327"/>
        </pc:sldMkLst>
      </pc:sldChg>
      <pc:sldChg chg="addSp modSp add">
        <pc:chgData name="Damian Gordon" userId="796278f3-970d-4a3b-8137-dc597a054133" providerId="ADAL" clId="{7CCB2453-B988-4C8A-BC5C-4BF3F9838CCC}" dt="2025-02-13T12:03:47.253" v="820" actId="167"/>
        <pc:sldMkLst>
          <pc:docMk/>
          <pc:sldMk cId="942181218" sldId="328"/>
        </pc:sldMkLst>
      </pc:sldChg>
      <pc:sldChg chg="add">
        <pc:chgData name="Damian Gordon" userId="796278f3-970d-4a3b-8137-dc597a054133" providerId="ADAL" clId="{7CCB2453-B988-4C8A-BC5C-4BF3F9838CCC}" dt="2025-02-13T21:30:31.062" v="1896"/>
        <pc:sldMkLst>
          <pc:docMk/>
          <pc:sldMk cId="883800957" sldId="329"/>
        </pc:sldMkLst>
      </pc:sldChg>
      <pc:sldChg chg="add">
        <pc:chgData name="Damian Gordon" userId="796278f3-970d-4a3b-8137-dc597a054133" providerId="ADAL" clId="{7CCB2453-B988-4C8A-BC5C-4BF3F9838CCC}" dt="2025-02-13T21:30:31.062" v="1896"/>
        <pc:sldMkLst>
          <pc:docMk/>
          <pc:sldMk cId="1227864695" sldId="330"/>
        </pc:sldMkLst>
      </pc:sldChg>
      <pc:sldChg chg="add del">
        <pc:chgData name="Damian Gordon" userId="796278f3-970d-4a3b-8137-dc597a054133" providerId="ADAL" clId="{7CCB2453-B988-4C8A-BC5C-4BF3F9838CCC}" dt="2025-02-12T23:27:04.433" v="160" actId="47"/>
        <pc:sldMkLst>
          <pc:docMk/>
          <pc:sldMk cId="1490925107" sldId="330"/>
        </pc:sldMkLst>
      </pc:sldChg>
      <pc:sldChg chg="add">
        <pc:chgData name="Damian Gordon" userId="796278f3-970d-4a3b-8137-dc597a054133" providerId="ADAL" clId="{7CCB2453-B988-4C8A-BC5C-4BF3F9838CCC}" dt="2025-02-13T21:30:31.062" v="1896"/>
        <pc:sldMkLst>
          <pc:docMk/>
          <pc:sldMk cId="890239170" sldId="331"/>
        </pc:sldMkLst>
      </pc:sldChg>
      <pc:sldChg chg="delSp add del mod">
        <pc:chgData name="Damian Gordon" userId="796278f3-970d-4a3b-8137-dc597a054133" providerId="ADAL" clId="{7CCB2453-B988-4C8A-BC5C-4BF3F9838CCC}" dt="2025-02-12T23:24:55.526" v="59" actId="47"/>
        <pc:sldMkLst>
          <pc:docMk/>
          <pc:sldMk cId="4217484956" sldId="331"/>
        </pc:sldMkLst>
      </pc:sldChg>
      <pc:sldChg chg="delSp add del mod">
        <pc:chgData name="Damian Gordon" userId="796278f3-970d-4a3b-8137-dc597a054133" providerId="ADAL" clId="{7CCB2453-B988-4C8A-BC5C-4BF3F9838CCC}" dt="2025-02-12T23:26:57.789" v="159" actId="47"/>
        <pc:sldMkLst>
          <pc:docMk/>
          <pc:sldMk cId="1177481959" sldId="332"/>
        </pc:sldMkLst>
      </pc:sldChg>
      <pc:sldChg chg="addSp modSp add">
        <pc:chgData name="Damian Gordon" userId="796278f3-970d-4a3b-8137-dc597a054133" providerId="ADAL" clId="{7CCB2453-B988-4C8A-BC5C-4BF3F9838CCC}" dt="2025-02-13T12:03:30.986" v="810" actId="167"/>
        <pc:sldMkLst>
          <pc:docMk/>
          <pc:sldMk cId="259505143" sldId="334"/>
        </pc:sldMkLst>
      </pc:sldChg>
      <pc:sldChg chg="addSp modSp add">
        <pc:chgData name="Damian Gordon" userId="796278f3-970d-4a3b-8137-dc597a054133" providerId="ADAL" clId="{7CCB2453-B988-4C8A-BC5C-4BF3F9838CCC}" dt="2025-02-13T12:03:33.672" v="811"/>
        <pc:sldMkLst>
          <pc:docMk/>
          <pc:sldMk cId="3790258557" sldId="335"/>
        </pc:sldMkLst>
      </pc:sldChg>
      <pc:sldChg chg="addSp modSp add">
        <pc:chgData name="Damian Gordon" userId="796278f3-970d-4a3b-8137-dc597a054133" providerId="ADAL" clId="{7CCB2453-B988-4C8A-BC5C-4BF3F9838CCC}" dt="2025-02-13T12:03:36.018" v="813"/>
        <pc:sldMkLst>
          <pc:docMk/>
          <pc:sldMk cId="2922974100" sldId="336"/>
        </pc:sldMkLst>
      </pc:sldChg>
      <pc:sldChg chg="addSp modSp add">
        <pc:chgData name="Damian Gordon" userId="796278f3-970d-4a3b-8137-dc597a054133" providerId="ADAL" clId="{7CCB2453-B988-4C8A-BC5C-4BF3F9838CCC}" dt="2025-02-13T12:03:38.575" v="815"/>
        <pc:sldMkLst>
          <pc:docMk/>
          <pc:sldMk cId="491459929" sldId="337"/>
        </pc:sldMkLst>
      </pc:sldChg>
      <pc:sldChg chg="addSp modSp add">
        <pc:chgData name="Damian Gordon" userId="796278f3-970d-4a3b-8137-dc597a054133" providerId="ADAL" clId="{7CCB2453-B988-4C8A-BC5C-4BF3F9838CCC}" dt="2025-02-13T12:03:39.941" v="816"/>
        <pc:sldMkLst>
          <pc:docMk/>
          <pc:sldMk cId="3497857478" sldId="338"/>
        </pc:sldMkLst>
      </pc:sldChg>
      <pc:sldChg chg="addSp modSp add">
        <pc:chgData name="Damian Gordon" userId="796278f3-970d-4a3b-8137-dc597a054133" providerId="ADAL" clId="{7CCB2453-B988-4C8A-BC5C-4BF3F9838CCC}" dt="2025-02-13T12:03:41.273" v="817"/>
        <pc:sldMkLst>
          <pc:docMk/>
          <pc:sldMk cId="3602018350" sldId="339"/>
        </pc:sldMkLst>
      </pc:sldChg>
      <pc:sldChg chg="addSp modSp add">
        <pc:chgData name="Damian Gordon" userId="796278f3-970d-4a3b-8137-dc597a054133" providerId="ADAL" clId="{7CCB2453-B988-4C8A-BC5C-4BF3F9838CCC}" dt="2025-02-13T12:03:49.122" v="821"/>
        <pc:sldMkLst>
          <pc:docMk/>
          <pc:sldMk cId="3687689588" sldId="340"/>
        </pc:sldMkLst>
      </pc:sldChg>
      <pc:sldChg chg="addSp modSp add mod">
        <pc:chgData name="Damian Gordon" userId="796278f3-970d-4a3b-8137-dc597a054133" providerId="ADAL" clId="{7CCB2453-B988-4C8A-BC5C-4BF3F9838CCC}" dt="2025-02-13T12:03:53.385" v="823" actId="167"/>
        <pc:sldMkLst>
          <pc:docMk/>
          <pc:sldMk cId="4236122561" sldId="341"/>
        </pc:sldMkLst>
      </pc:sldChg>
      <pc:sldChg chg="addSp modSp add mod ord">
        <pc:chgData name="Damian Gordon" userId="796278f3-970d-4a3b-8137-dc597a054133" providerId="ADAL" clId="{7CCB2453-B988-4C8A-BC5C-4BF3F9838CCC}" dt="2025-02-13T13:39:55.023" v="1177"/>
        <pc:sldMkLst>
          <pc:docMk/>
          <pc:sldMk cId="1410523894" sldId="342"/>
        </pc:sldMkLst>
      </pc:sldChg>
      <pc:sldChg chg="addSp modSp add">
        <pc:chgData name="Damian Gordon" userId="796278f3-970d-4a3b-8137-dc597a054133" providerId="ADAL" clId="{7CCB2453-B988-4C8A-BC5C-4BF3F9838CCC}" dt="2025-02-13T12:03:34.832" v="812"/>
        <pc:sldMkLst>
          <pc:docMk/>
          <pc:sldMk cId="2256061644" sldId="343"/>
        </pc:sldMkLst>
      </pc:sldChg>
      <pc:sldChg chg="addSp modSp add">
        <pc:chgData name="Damian Gordon" userId="796278f3-970d-4a3b-8137-dc597a054133" providerId="ADAL" clId="{7CCB2453-B988-4C8A-BC5C-4BF3F9838CCC}" dt="2025-02-13T12:03:37.214" v="814"/>
        <pc:sldMkLst>
          <pc:docMk/>
          <pc:sldMk cId="4168867785" sldId="344"/>
        </pc:sldMkLst>
      </pc:sldChg>
      <pc:sldChg chg="addSp modSp add">
        <pc:chgData name="Damian Gordon" userId="796278f3-970d-4a3b-8137-dc597a054133" providerId="ADAL" clId="{7CCB2453-B988-4C8A-BC5C-4BF3F9838CCC}" dt="2025-02-13T12:03:58.810" v="826"/>
        <pc:sldMkLst>
          <pc:docMk/>
          <pc:sldMk cId="3114977760" sldId="345"/>
        </pc:sldMkLst>
      </pc:sldChg>
      <pc:sldChg chg="addSp modSp add">
        <pc:chgData name="Damian Gordon" userId="796278f3-970d-4a3b-8137-dc597a054133" providerId="ADAL" clId="{7CCB2453-B988-4C8A-BC5C-4BF3F9838CCC}" dt="2025-02-13T12:04:00.112" v="827"/>
        <pc:sldMkLst>
          <pc:docMk/>
          <pc:sldMk cId="178678050" sldId="347"/>
        </pc:sldMkLst>
      </pc:sldChg>
      <pc:sldChg chg="addSp modSp add">
        <pc:chgData name="Damian Gordon" userId="796278f3-970d-4a3b-8137-dc597a054133" providerId="ADAL" clId="{7CCB2453-B988-4C8A-BC5C-4BF3F9838CCC}" dt="2025-02-13T12:04:01.404" v="828"/>
        <pc:sldMkLst>
          <pc:docMk/>
          <pc:sldMk cId="1609356679" sldId="348"/>
        </pc:sldMkLst>
      </pc:sldChg>
      <pc:sldChg chg="addSp modSp add">
        <pc:chgData name="Damian Gordon" userId="796278f3-970d-4a3b-8137-dc597a054133" providerId="ADAL" clId="{7CCB2453-B988-4C8A-BC5C-4BF3F9838CCC}" dt="2025-02-13T12:04:02.972" v="829"/>
        <pc:sldMkLst>
          <pc:docMk/>
          <pc:sldMk cId="3980841605" sldId="349"/>
        </pc:sldMkLst>
      </pc:sldChg>
      <pc:sldChg chg="addSp modSp add">
        <pc:chgData name="Damian Gordon" userId="796278f3-970d-4a3b-8137-dc597a054133" providerId="ADAL" clId="{7CCB2453-B988-4C8A-BC5C-4BF3F9838CCC}" dt="2025-02-13T12:04:04.167" v="830"/>
        <pc:sldMkLst>
          <pc:docMk/>
          <pc:sldMk cId="1928687620" sldId="350"/>
        </pc:sldMkLst>
      </pc:sldChg>
      <pc:sldChg chg="addSp modSp add">
        <pc:chgData name="Damian Gordon" userId="796278f3-970d-4a3b-8137-dc597a054133" providerId="ADAL" clId="{7CCB2453-B988-4C8A-BC5C-4BF3F9838CCC}" dt="2025-02-13T12:04:05.381" v="831"/>
        <pc:sldMkLst>
          <pc:docMk/>
          <pc:sldMk cId="3263305038" sldId="351"/>
        </pc:sldMkLst>
      </pc:sldChg>
      <pc:sldChg chg="del">
        <pc:chgData name="Damian Gordon" userId="796278f3-970d-4a3b-8137-dc597a054133" providerId="ADAL" clId="{7CCB2453-B988-4C8A-BC5C-4BF3F9838CCC}" dt="2025-02-12T23:24:10.591" v="47" actId="47"/>
        <pc:sldMkLst>
          <pc:docMk/>
          <pc:sldMk cId="0" sldId="352"/>
        </pc:sldMkLst>
      </pc:sldChg>
      <pc:sldChg chg="addSp modSp add">
        <pc:chgData name="Damian Gordon" userId="796278f3-970d-4a3b-8137-dc597a054133" providerId="ADAL" clId="{7CCB2453-B988-4C8A-BC5C-4BF3F9838CCC}" dt="2025-02-13T12:04:06.527" v="832"/>
        <pc:sldMkLst>
          <pc:docMk/>
          <pc:sldMk cId="1320874784" sldId="352"/>
        </pc:sldMkLst>
      </pc:sldChg>
      <pc:sldChg chg="addSp modSp add">
        <pc:chgData name="Damian Gordon" userId="796278f3-970d-4a3b-8137-dc597a054133" providerId="ADAL" clId="{7CCB2453-B988-4C8A-BC5C-4BF3F9838CCC}" dt="2025-02-13T12:04:07.634" v="833"/>
        <pc:sldMkLst>
          <pc:docMk/>
          <pc:sldMk cId="1552866751" sldId="353"/>
        </pc:sldMkLst>
      </pc:sldChg>
      <pc:sldChg chg="modSp add mod">
        <pc:chgData name="Damian Gordon" userId="796278f3-970d-4a3b-8137-dc597a054133" providerId="ADAL" clId="{7CCB2453-B988-4C8A-BC5C-4BF3F9838CCC}" dt="2025-02-13T12:04:42.468" v="848" actId="20577"/>
        <pc:sldMkLst>
          <pc:docMk/>
          <pc:sldMk cId="583489073" sldId="354"/>
        </pc:sldMkLst>
      </pc:sldChg>
      <pc:sldChg chg="add">
        <pc:chgData name="Damian Gordon" userId="796278f3-970d-4a3b-8137-dc597a054133" providerId="ADAL" clId="{7CCB2453-B988-4C8A-BC5C-4BF3F9838CCC}" dt="2025-02-12T23:24:26.398" v="48"/>
        <pc:sldMkLst>
          <pc:docMk/>
          <pc:sldMk cId="1875159425" sldId="356"/>
        </pc:sldMkLst>
      </pc:sldChg>
      <pc:sldChg chg="del">
        <pc:chgData name="Damian Gordon" userId="796278f3-970d-4a3b-8137-dc597a054133" providerId="ADAL" clId="{7CCB2453-B988-4C8A-BC5C-4BF3F9838CCC}" dt="2025-02-12T23:24:10.591" v="47" actId="47"/>
        <pc:sldMkLst>
          <pc:docMk/>
          <pc:sldMk cId="0" sldId="357"/>
        </pc:sldMkLst>
      </pc:sldChg>
      <pc:sldChg chg="add">
        <pc:chgData name="Damian Gordon" userId="796278f3-970d-4a3b-8137-dc597a054133" providerId="ADAL" clId="{7CCB2453-B988-4C8A-BC5C-4BF3F9838CCC}" dt="2025-02-12T23:24:26.398" v="48"/>
        <pc:sldMkLst>
          <pc:docMk/>
          <pc:sldMk cId="2921658840" sldId="357"/>
        </pc:sldMkLst>
      </pc:sldChg>
      <pc:sldChg chg="add">
        <pc:chgData name="Damian Gordon" userId="796278f3-970d-4a3b-8137-dc597a054133" providerId="ADAL" clId="{7CCB2453-B988-4C8A-BC5C-4BF3F9838CCC}" dt="2025-02-12T23:24:26.398" v="48"/>
        <pc:sldMkLst>
          <pc:docMk/>
          <pc:sldMk cId="3728578933" sldId="358"/>
        </pc:sldMkLst>
      </pc:sldChg>
      <pc:sldChg chg="add">
        <pc:chgData name="Damian Gordon" userId="796278f3-970d-4a3b-8137-dc597a054133" providerId="ADAL" clId="{7CCB2453-B988-4C8A-BC5C-4BF3F9838CCC}" dt="2025-02-12T23:24:26.398" v="48"/>
        <pc:sldMkLst>
          <pc:docMk/>
          <pc:sldMk cId="412617498" sldId="359"/>
        </pc:sldMkLst>
      </pc:sldChg>
      <pc:sldChg chg="add">
        <pc:chgData name="Damian Gordon" userId="796278f3-970d-4a3b-8137-dc597a054133" providerId="ADAL" clId="{7CCB2453-B988-4C8A-BC5C-4BF3F9838CCC}" dt="2025-02-12T23:24:26.398" v="48"/>
        <pc:sldMkLst>
          <pc:docMk/>
          <pc:sldMk cId="113646607" sldId="360"/>
        </pc:sldMkLst>
      </pc:sldChg>
      <pc:sldChg chg="add">
        <pc:chgData name="Damian Gordon" userId="796278f3-970d-4a3b-8137-dc597a054133" providerId="ADAL" clId="{7CCB2453-B988-4C8A-BC5C-4BF3F9838CCC}" dt="2025-02-12T23:24:26.398" v="48"/>
        <pc:sldMkLst>
          <pc:docMk/>
          <pc:sldMk cId="378193085" sldId="361"/>
        </pc:sldMkLst>
      </pc:sldChg>
      <pc:sldChg chg="add">
        <pc:chgData name="Damian Gordon" userId="796278f3-970d-4a3b-8137-dc597a054133" providerId="ADAL" clId="{7CCB2453-B988-4C8A-BC5C-4BF3F9838CCC}" dt="2025-02-12T23:24:26.398" v="48"/>
        <pc:sldMkLst>
          <pc:docMk/>
          <pc:sldMk cId="4130866318" sldId="362"/>
        </pc:sldMkLst>
      </pc:sldChg>
      <pc:sldChg chg="add">
        <pc:chgData name="Damian Gordon" userId="796278f3-970d-4a3b-8137-dc597a054133" providerId="ADAL" clId="{7CCB2453-B988-4C8A-BC5C-4BF3F9838CCC}" dt="2025-02-12T23:24:26.398" v="48"/>
        <pc:sldMkLst>
          <pc:docMk/>
          <pc:sldMk cId="2078398219" sldId="363"/>
        </pc:sldMkLst>
      </pc:sldChg>
      <pc:sldChg chg="del">
        <pc:chgData name="Damian Gordon" userId="796278f3-970d-4a3b-8137-dc597a054133" providerId="ADAL" clId="{7CCB2453-B988-4C8A-BC5C-4BF3F9838CCC}" dt="2025-02-12T23:24:10.591" v="47" actId="47"/>
        <pc:sldMkLst>
          <pc:docMk/>
          <pc:sldMk cId="0" sldId="364"/>
        </pc:sldMkLst>
      </pc:sldChg>
      <pc:sldChg chg="add">
        <pc:chgData name="Damian Gordon" userId="796278f3-970d-4a3b-8137-dc597a054133" providerId="ADAL" clId="{7CCB2453-B988-4C8A-BC5C-4BF3F9838CCC}" dt="2025-02-12T23:24:26.398" v="48"/>
        <pc:sldMkLst>
          <pc:docMk/>
          <pc:sldMk cId="3026811102" sldId="364"/>
        </pc:sldMkLst>
      </pc:sldChg>
      <pc:sldChg chg="del">
        <pc:chgData name="Damian Gordon" userId="796278f3-970d-4a3b-8137-dc597a054133" providerId="ADAL" clId="{7CCB2453-B988-4C8A-BC5C-4BF3F9838CCC}" dt="2025-02-12T23:24:10.591" v="47" actId="47"/>
        <pc:sldMkLst>
          <pc:docMk/>
          <pc:sldMk cId="0" sldId="365"/>
        </pc:sldMkLst>
      </pc:sldChg>
      <pc:sldChg chg="add">
        <pc:chgData name="Damian Gordon" userId="796278f3-970d-4a3b-8137-dc597a054133" providerId="ADAL" clId="{7CCB2453-B988-4C8A-BC5C-4BF3F9838CCC}" dt="2025-02-12T23:24:26.398" v="48"/>
        <pc:sldMkLst>
          <pc:docMk/>
          <pc:sldMk cId="524008479" sldId="365"/>
        </pc:sldMkLst>
      </pc:sldChg>
      <pc:sldChg chg="add">
        <pc:chgData name="Damian Gordon" userId="796278f3-970d-4a3b-8137-dc597a054133" providerId="ADAL" clId="{7CCB2453-B988-4C8A-BC5C-4BF3F9838CCC}" dt="2025-02-12T23:24:26.398" v="48"/>
        <pc:sldMkLst>
          <pc:docMk/>
          <pc:sldMk cId="2352665669" sldId="366"/>
        </pc:sldMkLst>
      </pc:sldChg>
      <pc:sldChg chg="del">
        <pc:chgData name="Damian Gordon" userId="796278f3-970d-4a3b-8137-dc597a054133" providerId="ADAL" clId="{7CCB2453-B988-4C8A-BC5C-4BF3F9838CCC}" dt="2025-02-12T23:24:10.591" v="47" actId="47"/>
        <pc:sldMkLst>
          <pc:docMk/>
          <pc:sldMk cId="0" sldId="367"/>
        </pc:sldMkLst>
      </pc:sldChg>
      <pc:sldChg chg="add">
        <pc:chgData name="Damian Gordon" userId="796278f3-970d-4a3b-8137-dc597a054133" providerId="ADAL" clId="{7CCB2453-B988-4C8A-BC5C-4BF3F9838CCC}" dt="2025-02-12T23:24:26.398" v="48"/>
        <pc:sldMkLst>
          <pc:docMk/>
          <pc:sldMk cId="2427527981" sldId="367"/>
        </pc:sldMkLst>
      </pc:sldChg>
      <pc:sldChg chg="del">
        <pc:chgData name="Damian Gordon" userId="796278f3-970d-4a3b-8137-dc597a054133" providerId="ADAL" clId="{7CCB2453-B988-4C8A-BC5C-4BF3F9838CCC}" dt="2025-02-12T23:24:10.591" v="47" actId="47"/>
        <pc:sldMkLst>
          <pc:docMk/>
          <pc:sldMk cId="0" sldId="368"/>
        </pc:sldMkLst>
      </pc:sldChg>
      <pc:sldChg chg="modSp add mod ord">
        <pc:chgData name="Damian Gordon" userId="796278f3-970d-4a3b-8137-dc597a054133" providerId="ADAL" clId="{7CCB2453-B988-4C8A-BC5C-4BF3F9838CCC}" dt="2025-02-12T23:40:36.393" v="345"/>
        <pc:sldMkLst>
          <pc:docMk/>
          <pc:sldMk cId="4287632402" sldId="368"/>
        </pc:sldMkLst>
      </pc:sldChg>
      <pc:sldChg chg="del">
        <pc:chgData name="Damian Gordon" userId="796278f3-970d-4a3b-8137-dc597a054133" providerId="ADAL" clId="{7CCB2453-B988-4C8A-BC5C-4BF3F9838CCC}" dt="2025-02-12T23:24:10.591" v="47" actId="47"/>
        <pc:sldMkLst>
          <pc:docMk/>
          <pc:sldMk cId="0" sldId="369"/>
        </pc:sldMkLst>
      </pc:sldChg>
      <pc:sldChg chg="add ord modNotes">
        <pc:chgData name="Damian Gordon" userId="796278f3-970d-4a3b-8137-dc597a054133" providerId="ADAL" clId="{7CCB2453-B988-4C8A-BC5C-4BF3F9838CCC}" dt="2025-02-12T23:40:36.393" v="345"/>
        <pc:sldMkLst>
          <pc:docMk/>
          <pc:sldMk cId="66276450" sldId="369"/>
        </pc:sldMkLst>
      </pc:sldChg>
      <pc:sldChg chg="del">
        <pc:chgData name="Damian Gordon" userId="796278f3-970d-4a3b-8137-dc597a054133" providerId="ADAL" clId="{7CCB2453-B988-4C8A-BC5C-4BF3F9838CCC}" dt="2025-02-12T23:24:10.591" v="47" actId="47"/>
        <pc:sldMkLst>
          <pc:docMk/>
          <pc:sldMk cId="0" sldId="371"/>
        </pc:sldMkLst>
      </pc:sldChg>
      <pc:sldChg chg="del">
        <pc:chgData name="Damian Gordon" userId="796278f3-970d-4a3b-8137-dc597a054133" providerId="ADAL" clId="{7CCB2453-B988-4C8A-BC5C-4BF3F9838CCC}" dt="2025-02-12T23:24:10.591" v="47" actId="47"/>
        <pc:sldMkLst>
          <pc:docMk/>
          <pc:sldMk cId="0" sldId="375"/>
        </pc:sldMkLst>
      </pc:sldChg>
      <pc:sldChg chg="del">
        <pc:chgData name="Damian Gordon" userId="796278f3-970d-4a3b-8137-dc597a054133" providerId="ADAL" clId="{7CCB2453-B988-4C8A-BC5C-4BF3F9838CCC}" dt="2025-02-12T23:24:10.591" v="47" actId="47"/>
        <pc:sldMkLst>
          <pc:docMk/>
          <pc:sldMk cId="0" sldId="376"/>
        </pc:sldMkLst>
      </pc:sldChg>
      <pc:sldChg chg="add ord">
        <pc:chgData name="Damian Gordon" userId="796278f3-970d-4a3b-8137-dc597a054133" providerId="ADAL" clId="{7CCB2453-B988-4C8A-BC5C-4BF3F9838CCC}" dt="2025-02-12T23:40:36.393" v="345"/>
        <pc:sldMkLst>
          <pc:docMk/>
          <pc:sldMk cId="2013949430" sldId="376"/>
        </pc:sldMkLst>
      </pc:sldChg>
      <pc:sldChg chg="add ord">
        <pc:chgData name="Damian Gordon" userId="796278f3-970d-4a3b-8137-dc597a054133" providerId="ADAL" clId="{7CCB2453-B988-4C8A-BC5C-4BF3F9838CCC}" dt="2025-02-12T23:40:36.393" v="345"/>
        <pc:sldMkLst>
          <pc:docMk/>
          <pc:sldMk cId="2873733511" sldId="378"/>
        </pc:sldMkLst>
      </pc:sldChg>
      <pc:sldChg chg="del">
        <pc:chgData name="Damian Gordon" userId="796278f3-970d-4a3b-8137-dc597a054133" providerId="ADAL" clId="{7CCB2453-B988-4C8A-BC5C-4BF3F9838CCC}" dt="2025-02-12T23:24:10.591" v="47" actId="47"/>
        <pc:sldMkLst>
          <pc:docMk/>
          <pc:sldMk cId="0" sldId="379"/>
        </pc:sldMkLst>
      </pc:sldChg>
      <pc:sldChg chg="add ord">
        <pc:chgData name="Damian Gordon" userId="796278f3-970d-4a3b-8137-dc597a054133" providerId="ADAL" clId="{7CCB2453-B988-4C8A-BC5C-4BF3F9838CCC}" dt="2025-02-12T23:40:36.393" v="345"/>
        <pc:sldMkLst>
          <pc:docMk/>
          <pc:sldMk cId="3793113557" sldId="379"/>
        </pc:sldMkLst>
      </pc:sldChg>
      <pc:sldChg chg="del">
        <pc:chgData name="Damian Gordon" userId="796278f3-970d-4a3b-8137-dc597a054133" providerId="ADAL" clId="{7CCB2453-B988-4C8A-BC5C-4BF3F9838CCC}" dt="2025-02-12T23:24:10.591" v="47" actId="47"/>
        <pc:sldMkLst>
          <pc:docMk/>
          <pc:sldMk cId="0" sldId="380"/>
        </pc:sldMkLst>
      </pc:sldChg>
      <pc:sldChg chg="add ord">
        <pc:chgData name="Damian Gordon" userId="796278f3-970d-4a3b-8137-dc597a054133" providerId="ADAL" clId="{7CCB2453-B988-4C8A-BC5C-4BF3F9838CCC}" dt="2025-02-12T23:40:36.393" v="345"/>
        <pc:sldMkLst>
          <pc:docMk/>
          <pc:sldMk cId="424043180" sldId="380"/>
        </pc:sldMkLst>
      </pc:sldChg>
      <pc:sldChg chg="del">
        <pc:chgData name="Damian Gordon" userId="796278f3-970d-4a3b-8137-dc597a054133" providerId="ADAL" clId="{7CCB2453-B988-4C8A-BC5C-4BF3F9838CCC}" dt="2025-02-12T23:24:10.591" v="47" actId="47"/>
        <pc:sldMkLst>
          <pc:docMk/>
          <pc:sldMk cId="0" sldId="381"/>
        </pc:sldMkLst>
      </pc:sldChg>
      <pc:sldChg chg="add ord">
        <pc:chgData name="Damian Gordon" userId="796278f3-970d-4a3b-8137-dc597a054133" providerId="ADAL" clId="{7CCB2453-B988-4C8A-BC5C-4BF3F9838CCC}" dt="2025-02-12T23:40:36.393" v="345"/>
        <pc:sldMkLst>
          <pc:docMk/>
          <pc:sldMk cId="1582200655" sldId="381"/>
        </pc:sldMkLst>
      </pc:sldChg>
      <pc:sldChg chg="del">
        <pc:chgData name="Damian Gordon" userId="796278f3-970d-4a3b-8137-dc597a054133" providerId="ADAL" clId="{7CCB2453-B988-4C8A-BC5C-4BF3F9838CCC}" dt="2025-02-12T23:24:10.591" v="47" actId="47"/>
        <pc:sldMkLst>
          <pc:docMk/>
          <pc:sldMk cId="0" sldId="382"/>
        </pc:sldMkLst>
      </pc:sldChg>
      <pc:sldChg chg="add ord">
        <pc:chgData name="Damian Gordon" userId="796278f3-970d-4a3b-8137-dc597a054133" providerId="ADAL" clId="{7CCB2453-B988-4C8A-BC5C-4BF3F9838CCC}" dt="2025-02-12T23:40:36.393" v="345"/>
        <pc:sldMkLst>
          <pc:docMk/>
          <pc:sldMk cId="3706646146" sldId="382"/>
        </pc:sldMkLst>
      </pc:sldChg>
      <pc:sldChg chg="del">
        <pc:chgData name="Damian Gordon" userId="796278f3-970d-4a3b-8137-dc597a054133" providerId="ADAL" clId="{7CCB2453-B988-4C8A-BC5C-4BF3F9838CCC}" dt="2025-02-12T23:24:10.591" v="47" actId="47"/>
        <pc:sldMkLst>
          <pc:docMk/>
          <pc:sldMk cId="0" sldId="383"/>
        </pc:sldMkLst>
      </pc:sldChg>
      <pc:sldChg chg="add ord">
        <pc:chgData name="Damian Gordon" userId="796278f3-970d-4a3b-8137-dc597a054133" providerId="ADAL" clId="{7CCB2453-B988-4C8A-BC5C-4BF3F9838CCC}" dt="2025-02-12T23:40:36.393" v="345"/>
        <pc:sldMkLst>
          <pc:docMk/>
          <pc:sldMk cId="612883609" sldId="383"/>
        </pc:sldMkLst>
      </pc:sldChg>
      <pc:sldChg chg="del">
        <pc:chgData name="Damian Gordon" userId="796278f3-970d-4a3b-8137-dc597a054133" providerId="ADAL" clId="{7CCB2453-B988-4C8A-BC5C-4BF3F9838CCC}" dt="2025-02-12T23:24:10.591" v="47" actId="47"/>
        <pc:sldMkLst>
          <pc:docMk/>
          <pc:sldMk cId="0" sldId="384"/>
        </pc:sldMkLst>
      </pc:sldChg>
      <pc:sldChg chg="add ord modNotes">
        <pc:chgData name="Damian Gordon" userId="796278f3-970d-4a3b-8137-dc597a054133" providerId="ADAL" clId="{7CCB2453-B988-4C8A-BC5C-4BF3F9838CCC}" dt="2025-02-12T23:40:36.393" v="345"/>
        <pc:sldMkLst>
          <pc:docMk/>
          <pc:sldMk cId="3654849151" sldId="384"/>
        </pc:sldMkLst>
      </pc:sldChg>
      <pc:sldChg chg="del">
        <pc:chgData name="Damian Gordon" userId="796278f3-970d-4a3b-8137-dc597a054133" providerId="ADAL" clId="{7CCB2453-B988-4C8A-BC5C-4BF3F9838CCC}" dt="2025-02-12T23:24:10.591" v="47" actId="47"/>
        <pc:sldMkLst>
          <pc:docMk/>
          <pc:sldMk cId="0" sldId="385"/>
        </pc:sldMkLst>
      </pc:sldChg>
      <pc:sldChg chg="add ord">
        <pc:chgData name="Damian Gordon" userId="796278f3-970d-4a3b-8137-dc597a054133" providerId="ADAL" clId="{7CCB2453-B988-4C8A-BC5C-4BF3F9838CCC}" dt="2025-02-12T23:40:36.393" v="345"/>
        <pc:sldMkLst>
          <pc:docMk/>
          <pc:sldMk cId="1623467072" sldId="385"/>
        </pc:sldMkLst>
      </pc:sldChg>
      <pc:sldChg chg="del">
        <pc:chgData name="Damian Gordon" userId="796278f3-970d-4a3b-8137-dc597a054133" providerId="ADAL" clId="{7CCB2453-B988-4C8A-BC5C-4BF3F9838CCC}" dt="2025-02-12T23:24:10.591" v="47" actId="47"/>
        <pc:sldMkLst>
          <pc:docMk/>
          <pc:sldMk cId="0" sldId="386"/>
        </pc:sldMkLst>
      </pc:sldChg>
      <pc:sldChg chg="add ord modNotes">
        <pc:chgData name="Damian Gordon" userId="796278f3-970d-4a3b-8137-dc597a054133" providerId="ADAL" clId="{7CCB2453-B988-4C8A-BC5C-4BF3F9838CCC}" dt="2025-02-12T23:40:36.393" v="345"/>
        <pc:sldMkLst>
          <pc:docMk/>
          <pc:sldMk cId="543252841" sldId="386"/>
        </pc:sldMkLst>
      </pc:sldChg>
      <pc:sldChg chg="del">
        <pc:chgData name="Damian Gordon" userId="796278f3-970d-4a3b-8137-dc597a054133" providerId="ADAL" clId="{7CCB2453-B988-4C8A-BC5C-4BF3F9838CCC}" dt="2025-02-12T23:24:10.591" v="47" actId="47"/>
        <pc:sldMkLst>
          <pc:docMk/>
          <pc:sldMk cId="0" sldId="387"/>
        </pc:sldMkLst>
      </pc:sldChg>
      <pc:sldChg chg="add ord">
        <pc:chgData name="Damian Gordon" userId="796278f3-970d-4a3b-8137-dc597a054133" providerId="ADAL" clId="{7CCB2453-B988-4C8A-BC5C-4BF3F9838CCC}" dt="2025-02-12T23:40:36.393" v="345"/>
        <pc:sldMkLst>
          <pc:docMk/>
          <pc:sldMk cId="2593185041" sldId="387"/>
        </pc:sldMkLst>
      </pc:sldChg>
      <pc:sldChg chg="del">
        <pc:chgData name="Damian Gordon" userId="796278f3-970d-4a3b-8137-dc597a054133" providerId="ADAL" clId="{7CCB2453-B988-4C8A-BC5C-4BF3F9838CCC}" dt="2025-02-12T23:24:10.591" v="47" actId="47"/>
        <pc:sldMkLst>
          <pc:docMk/>
          <pc:sldMk cId="0" sldId="388"/>
        </pc:sldMkLst>
      </pc:sldChg>
      <pc:sldChg chg="add ord modNotes">
        <pc:chgData name="Damian Gordon" userId="796278f3-970d-4a3b-8137-dc597a054133" providerId="ADAL" clId="{7CCB2453-B988-4C8A-BC5C-4BF3F9838CCC}" dt="2025-02-12T23:40:36.393" v="345"/>
        <pc:sldMkLst>
          <pc:docMk/>
          <pc:sldMk cId="1499993736" sldId="388"/>
        </pc:sldMkLst>
      </pc:sldChg>
      <pc:sldChg chg="del">
        <pc:chgData name="Damian Gordon" userId="796278f3-970d-4a3b-8137-dc597a054133" providerId="ADAL" clId="{7CCB2453-B988-4C8A-BC5C-4BF3F9838CCC}" dt="2025-02-12T23:24:10.591" v="47" actId="47"/>
        <pc:sldMkLst>
          <pc:docMk/>
          <pc:sldMk cId="0" sldId="389"/>
        </pc:sldMkLst>
      </pc:sldChg>
      <pc:sldChg chg="add ord">
        <pc:chgData name="Damian Gordon" userId="796278f3-970d-4a3b-8137-dc597a054133" providerId="ADAL" clId="{7CCB2453-B988-4C8A-BC5C-4BF3F9838CCC}" dt="2025-02-12T23:40:36.393" v="345"/>
        <pc:sldMkLst>
          <pc:docMk/>
          <pc:sldMk cId="3008411992" sldId="389"/>
        </pc:sldMkLst>
      </pc:sldChg>
      <pc:sldChg chg="del">
        <pc:chgData name="Damian Gordon" userId="796278f3-970d-4a3b-8137-dc597a054133" providerId="ADAL" clId="{7CCB2453-B988-4C8A-BC5C-4BF3F9838CCC}" dt="2025-02-12T23:24:10.591" v="47" actId="47"/>
        <pc:sldMkLst>
          <pc:docMk/>
          <pc:sldMk cId="0" sldId="390"/>
        </pc:sldMkLst>
      </pc:sldChg>
      <pc:sldChg chg="add ord modNotes">
        <pc:chgData name="Damian Gordon" userId="796278f3-970d-4a3b-8137-dc597a054133" providerId="ADAL" clId="{7CCB2453-B988-4C8A-BC5C-4BF3F9838CCC}" dt="2025-02-12T23:40:36.393" v="345"/>
        <pc:sldMkLst>
          <pc:docMk/>
          <pc:sldMk cId="3420144071" sldId="390"/>
        </pc:sldMkLst>
      </pc:sldChg>
      <pc:sldChg chg="del">
        <pc:chgData name="Damian Gordon" userId="796278f3-970d-4a3b-8137-dc597a054133" providerId="ADAL" clId="{7CCB2453-B988-4C8A-BC5C-4BF3F9838CCC}" dt="2025-02-12T23:24:10.591" v="47" actId="47"/>
        <pc:sldMkLst>
          <pc:docMk/>
          <pc:sldMk cId="0" sldId="391"/>
        </pc:sldMkLst>
      </pc:sldChg>
      <pc:sldChg chg="add ord">
        <pc:chgData name="Damian Gordon" userId="796278f3-970d-4a3b-8137-dc597a054133" providerId="ADAL" clId="{7CCB2453-B988-4C8A-BC5C-4BF3F9838CCC}" dt="2025-02-12T23:40:36.393" v="345"/>
        <pc:sldMkLst>
          <pc:docMk/>
          <pc:sldMk cId="3808261308" sldId="391"/>
        </pc:sldMkLst>
      </pc:sldChg>
      <pc:sldChg chg="del">
        <pc:chgData name="Damian Gordon" userId="796278f3-970d-4a3b-8137-dc597a054133" providerId="ADAL" clId="{7CCB2453-B988-4C8A-BC5C-4BF3F9838CCC}" dt="2025-02-12T23:24:10.591" v="47" actId="47"/>
        <pc:sldMkLst>
          <pc:docMk/>
          <pc:sldMk cId="0" sldId="392"/>
        </pc:sldMkLst>
      </pc:sldChg>
      <pc:sldChg chg="del">
        <pc:chgData name="Damian Gordon" userId="796278f3-970d-4a3b-8137-dc597a054133" providerId="ADAL" clId="{7CCB2453-B988-4C8A-BC5C-4BF3F9838CCC}" dt="2025-02-12T23:24:10.591" v="47" actId="47"/>
        <pc:sldMkLst>
          <pc:docMk/>
          <pc:sldMk cId="0" sldId="393"/>
        </pc:sldMkLst>
      </pc:sldChg>
      <pc:sldChg chg="del">
        <pc:chgData name="Damian Gordon" userId="796278f3-970d-4a3b-8137-dc597a054133" providerId="ADAL" clId="{7CCB2453-B988-4C8A-BC5C-4BF3F9838CCC}" dt="2025-02-12T23:24:10.591" v="47" actId="47"/>
        <pc:sldMkLst>
          <pc:docMk/>
          <pc:sldMk cId="0" sldId="394"/>
        </pc:sldMkLst>
      </pc:sldChg>
      <pc:sldChg chg="del">
        <pc:chgData name="Damian Gordon" userId="796278f3-970d-4a3b-8137-dc597a054133" providerId="ADAL" clId="{7CCB2453-B988-4C8A-BC5C-4BF3F9838CCC}" dt="2025-02-12T23:24:10.591" v="47" actId="47"/>
        <pc:sldMkLst>
          <pc:docMk/>
          <pc:sldMk cId="154579201" sldId="662"/>
        </pc:sldMkLst>
      </pc:sldChg>
      <pc:sldChg chg="del">
        <pc:chgData name="Damian Gordon" userId="796278f3-970d-4a3b-8137-dc597a054133" providerId="ADAL" clId="{7CCB2453-B988-4C8A-BC5C-4BF3F9838CCC}" dt="2025-02-12T23:23:48.833" v="42" actId="47"/>
        <pc:sldMkLst>
          <pc:docMk/>
          <pc:sldMk cId="3491475978" sldId="674"/>
        </pc:sldMkLst>
      </pc:sldChg>
      <pc:sldChg chg="del">
        <pc:chgData name="Damian Gordon" userId="796278f3-970d-4a3b-8137-dc597a054133" providerId="ADAL" clId="{7CCB2453-B988-4C8A-BC5C-4BF3F9838CCC}" dt="2025-02-12T23:23:47.664" v="41" actId="47"/>
        <pc:sldMkLst>
          <pc:docMk/>
          <pc:sldMk cId="743993683" sldId="675"/>
        </pc:sldMkLst>
      </pc:sldChg>
      <pc:sldChg chg="del">
        <pc:chgData name="Damian Gordon" userId="796278f3-970d-4a3b-8137-dc597a054133" providerId="ADAL" clId="{7CCB2453-B988-4C8A-BC5C-4BF3F9838CCC}" dt="2025-02-12T23:24:10.591" v="47" actId="47"/>
        <pc:sldMkLst>
          <pc:docMk/>
          <pc:sldMk cId="3855399301" sldId="710"/>
        </pc:sldMkLst>
      </pc:sldChg>
      <pc:sldChg chg="del">
        <pc:chgData name="Damian Gordon" userId="796278f3-970d-4a3b-8137-dc597a054133" providerId="ADAL" clId="{7CCB2453-B988-4C8A-BC5C-4BF3F9838CCC}" dt="2025-02-12T23:24:10.591" v="47" actId="47"/>
        <pc:sldMkLst>
          <pc:docMk/>
          <pc:sldMk cId="1914316946" sldId="711"/>
        </pc:sldMkLst>
      </pc:sldChg>
      <pc:sldChg chg="del">
        <pc:chgData name="Damian Gordon" userId="796278f3-970d-4a3b-8137-dc597a054133" providerId="ADAL" clId="{7CCB2453-B988-4C8A-BC5C-4BF3F9838CCC}" dt="2025-02-12T23:24:10.591" v="47" actId="47"/>
        <pc:sldMkLst>
          <pc:docMk/>
          <pc:sldMk cId="309238067" sldId="712"/>
        </pc:sldMkLst>
      </pc:sldChg>
      <pc:sldChg chg="del">
        <pc:chgData name="Damian Gordon" userId="796278f3-970d-4a3b-8137-dc597a054133" providerId="ADAL" clId="{7CCB2453-B988-4C8A-BC5C-4BF3F9838CCC}" dt="2025-02-12T23:24:10.591" v="47" actId="47"/>
        <pc:sldMkLst>
          <pc:docMk/>
          <pc:sldMk cId="3366209758" sldId="713"/>
        </pc:sldMkLst>
      </pc:sldChg>
      <pc:sldChg chg="del">
        <pc:chgData name="Damian Gordon" userId="796278f3-970d-4a3b-8137-dc597a054133" providerId="ADAL" clId="{7CCB2453-B988-4C8A-BC5C-4BF3F9838CCC}" dt="2025-02-12T23:24:10.591" v="47" actId="47"/>
        <pc:sldMkLst>
          <pc:docMk/>
          <pc:sldMk cId="284852541" sldId="714"/>
        </pc:sldMkLst>
      </pc:sldChg>
      <pc:sldChg chg="del">
        <pc:chgData name="Damian Gordon" userId="796278f3-970d-4a3b-8137-dc597a054133" providerId="ADAL" clId="{7CCB2453-B988-4C8A-BC5C-4BF3F9838CCC}" dt="2025-02-12T23:24:10.591" v="47" actId="47"/>
        <pc:sldMkLst>
          <pc:docMk/>
          <pc:sldMk cId="517089005" sldId="716"/>
        </pc:sldMkLst>
      </pc:sldChg>
      <pc:sldChg chg="del">
        <pc:chgData name="Damian Gordon" userId="796278f3-970d-4a3b-8137-dc597a054133" providerId="ADAL" clId="{7CCB2453-B988-4C8A-BC5C-4BF3F9838CCC}" dt="2025-02-12T23:24:10.591" v="47" actId="47"/>
        <pc:sldMkLst>
          <pc:docMk/>
          <pc:sldMk cId="2409609985" sldId="717"/>
        </pc:sldMkLst>
      </pc:sldChg>
      <pc:sldChg chg="del">
        <pc:chgData name="Damian Gordon" userId="796278f3-970d-4a3b-8137-dc597a054133" providerId="ADAL" clId="{7CCB2453-B988-4C8A-BC5C-4BF3F9838CCC}" dt="2025-02-12T23:24:10.591" v="47" actId="47"/>
        <pc:sldMkLst>
          <pc:docMk/>
          <pc:sldMk cId="2997956555" sldId="718"/>
        </pc:sldMkLst>
      </pc:sldChg>
      <pc:sldChg chg="del">
        <pc:chgData name="Damian Gordon" userId="796278f3-970d-4a3b-8137-dc597a054133" providerId="ADAL" clId="{7CCB2453-B988-4C8A-BC5C-4BF3F9838CCC}" dt="2025-02-12T23:24:10.591" v="47" actId="47"/>
        <pc:sldMkLst>
          <pc:docMk/>
          <pc:sldMk cId="2305611061" sldId="719"/>
        </pc:sldMkLst>
      </pc:sldChg>
      <pc:sldChg chg="del">
        <pc:chgData name="Damian Gordon" userId="796278f3-970d-4a3b-8137-dc597a054133" providerId="ADAL" clId="{7CCB2453-B988-4C8A-BC5C-4BF3F9838CCC}" dt="2025-02-12T23:24:10.591" v="47" actId="47"/>
        <pc:sldMkLst>
          <pc:docMk/>
          <pc:sldMk cId="4276385087" sldId="720"/>
        </pc:sldMkLst>
      </pc:sldChg>
      <pc:sldChg chg="del">
        <pc:chgData name="Damian Gordon" userId="796278f3-970d-4a3b-8137-dc597a054133" providerId="ADAL" clId="{7CCB2453-B988-4C8A-BC5C-4BF3F9838CCC}" dt="2025-02-12T23:24:10.591" v="47" actId="47"/>
        <pc:sldMkLst>
          <pc:docMk/>
          <pc:sldMk cId="829843242" sldId="721"/>
        </pc:sldMkLst>
      </pc:sldChg>
      <pc:sldChg chg="del">
        <pc:chgData name="Damian Gordon" userId="796278f3-970d-4a3b-8137-dc597a054133" providerId="ADAL" clId="{7CCB2453-B988-4C8A-BC5C-4BF3F9838CCC}" dt="2025-02-12T23:23:49.770" v="43" actId="47"/>
        <pc:sldMkLst>
          <pc:docMk/>
          <pc:sldMk cId="3106525926" sldId="728"/>
        </pc:sldMkLst>
      </pc:sldChg>
      <pc:sldChg chg="del">
        <pc:chgData name="Damian Gordon" userId="796278f3-970d-4a3b-8137-dc597a054133" providerId="ADAL" clId="{7CCB2453-B988-4C8A-BC5C-4BF3F9838CCC}" dt="2025-02-12T23:23:50.787" v="44" actId="47"/>
        <pc:sldMkLst>
          <pc:docMk/>
          <pc:sldMk cId="3435914397" sldId="729"/>
        </pc:sldMkLst>
      </pc:sldChg>
      <pc:sldChg chg="del">
        <pc:chgData name="Damian Gordon" userId="796278f3-970d-4a3b-8137-dc597a054133" providerId="ADAL" clId="{7CCB2453-B988-4C8A-BC5C-4BF3F9838CCC}" dt="2025-02-12T23:24:10.591" v="47" actId="47"/>
        <pc:sldMkLst>
          <pc:docMk/>
          <pc:sldMk cId="3398991832" sldId="730"/>
        </pc:sldMkLst>
      </pc:sldChg>
      <pc:sldChg chg="del">
        <pc:chgData name="Damian Gordon" userId="796278f3-970d-4a3b-8137-dc597a054133" providerId="ADAL" clId="{7CCB2453-B988-4C8A-BC5C-4BF3F9838CCC}" dt="2025-02-12T23:24:10.591" v="47" actId="47"/>
        <pc:sldMkLst>
          <pc:docMk/>
          <pc:sldMk cId="1531752897" sldId="731"/>
        </pc:sldMkLst>
      </pc:sldChg>
      <pc:sldChg chg="del">
        <pc:chgData name="Damian Gordon" userId="796278f3-970d-4a3b-8137-dc597a054133" providerId="ADAL" clId="{7CCB2453-B988-4C8A-BC5C-4BF3F9838CCC}" dt="2025-02-12T23:24:10.591" v="47" actId="47"/>
        <pc:sldMkLst>
          <pc:docMk/>
          <pc:sldMk cId="403527331" sldId="732"/>
        </pc:sldMkLst>
      </pc:sldChg>
      <pc:sldChg chg="del">
        <pc:chgData name="Damian Gordon" userId="796278f3-970d-4a3b-8137-dc597a054133" providerId="ADAL" clId="{7CCB2453-B988-4C8A-BC5C-4BF3F9838CCC}" dt="2025-02-12T23:24:10.591" v="47" actId="47"/>
        <pc:sldMkLst>
          <pc:docMk/>
          <pc:sldMk cId="3098856293" sldId="734"/>
        </pc:sldMkLst>
      </pc:sldChg>
      <pc:sldChg chg="del">
        <pc:chgData name="Damian Gordon" userId="796278f3-970d-4a3b-8137-dc597a054133" providerId="ADAL" clId="{7CCB2453-B988-4C8A-BC5C-4BF3F9838CCC}" dt="2025-02-12T23:24:10.591" v="47" actId="47"/>
        <pc:sldMkLst>
          <pc:docMk/>
          <pc:sldMk cId="2454201824" sldId="735"/>
        </pc:sldMkLst>
      </pc:sldChg>
      <pc:sldChg chg="del">
        <pc:chgData name="Damian Gordon" userId="796278f3-970d-4a3b-8137-dc597a054133" providerId="ADAL" clId="{7CCB2453-B988-4C8A-BC5C-4BF3F9838CCC}" dt="2025-02-12T23:24:10.591" v="47" actId="47"/>
        <pc:sldMkLst>
          <pc:docMk/>
          <pc:sldMk cId="172122874" sldId="736"/>
        </pc:sldMkLst>
      </pc:sldChg>
      <pc:sldChg chg="del">
        <pc:chgData name="Damian Gordon" userId="796278f3-970d-4a3b-8137-dc597a054133" providerId="ADAL" clId="{7CCB2453-B988-4C8A-BC5C-4BF3F9838CCC}" dt="2025-02-12T23:24:10.591" v="47" actId="47"/>
        <pc:sldMkLst>
          <pc:docMk/>
          <pc:sldMk cId="3629971872" sldId="737"/>
        </pc:sldMkLst>
      </pc:sldChg>
      <pc:sldChg chg="del">
        <pc:chgData name="Damian Gordon" userId="796278f3-970d-4a3b-8137-dc597a054133" providerId="ADAL" clId="{7CCB2453-B988-4C8A-BC5C-4BF3F9838CCC}" dt="2025-02-12T23:24:10.591" v="47" actId="47"/>
        <pc:sldMkLst>
          <pc:docMk/>
          <pc:sldMk cId="2884888909" sldId="738"/>
        </pc:sldMkLst>
      </pc:sldChg>
      <pc:sldChg chg="del">
        <pc:chgData name="Damian Gordon" userId="796278f3-970d-4a3b-8137-dc597a054133" providerId="ADAL" clId="{7CCB2453-B988-4C8A-BC5C-4BF3F9838CCC}" dt="2025-02-12T23:24:10.591" v="47" actId="47"/>
        <pc:sldMkLst>
          <pc:docMk/>
          <pc:sldMk cId="2678541372" sldId="739"/>
        </pc:sldMkLst>
      </pc:sldChg>
      <pc:sldChg chg="del">
        <pc:chgData name="Damian Gordon" userId="796278f3-970d-4a3b-8137-dc597a054133" providerId="ADAL" clId="{7CCB2453-B988-4C8A-BC5C-4BF3F9838CCC}" dt="2025-02-12T23:24:10.591" v="47" actId="47"/>
        <pc:sldMkLst>
          <pc:docMk/>
          <pc:sldMk cId="3892722695" sldId="740"/>
        </pc:sldMkLst>
      </pc:sldChg>
      <pc:sldChg chg="del">
        <pc:chgData name="Damian Gordon" userId="796278f3-970d-4a3b-8137-dc597a054133" providerId="ADAL" clId="{7CCB2453-B988-4C8A-BC5C-4BF3F9838CCC}" dt="2025-02-12T23:24:10.591" v="47" actId="47"/>
        <pc:sldMkLst>
          <pc:docMk/>
          <pc:sldMk cId="250654358" sldId="741"/>
        </pc:sldMkLst>
      </pc:sldChg>
      <pc:sldChg chg="del">
        <pc:chgData name="Damian Gordon" userId="796278f3-970d-4a3b-8137-dc597a054133" providerId="ADAL" clId="{7CCB2453-B988-4C8A-BC5C-4BF3F9838CCC}" dt="2025-02-12T23:24:10.591" v="47" actId="47"/>
        <pc:sldMkLst>
          <pc:docMk/>
          <pc:sldMk cId="1609051355" sldId="742"/>
        </pc:sldMkLst>
      </pc:sldChg>
      <pc:sldChg chg="del">
        <pc:chgData name="Damian Gordon" userId="796278f3-970d-4a3b-8137-dc597a054133" providerId="ADAL" clId="{7CCB2453-B988-4C8A-BC5C-4BF3F9838CCC}" dt="2025-02-12T23:24:10.591" v="47" actId="47"/>
        <pc:sldMkLst>
          <pc:docMk/>
          <pc:sldMk cId="2355566663" sldId="743"/>
        </pc:sldMkLst>
      </pc:sldChg>
      <pc:sldChg chg="del">
        <pc:chgData name="Damian Gordon" userId="796278f3-970d-4a3b-8137-dc597a054133" providerId="ADAL" clId="{7CCB2453-B988-4C8A-BC5C-4BF3F9838CCC}" dt="2025-02-12T23:24:10.591" v="47" actId="47"/>
        <pc:sldMkLst>
          <pc:docMk/>
          <pc:sldMk cId="3826130402" sldId="745"/>
        </pc:sldMkLst>
      </pc:sldChg>
      <pc:sldChg chg="del">
        <pc:chgData name="Damian Gordon" userId="796278f3-970d-4a3b-8137-dc597a054133" providerId="ADAL" clId="{7CCB2453-B988-4C8A-BC5C-4BF3F9838CCC}" dt="2025-02-12T23:24:10.591" v="47" actId="47"/>
        <pc:sldMkLst>
          <pc:docMk/>
          <pc:sldMk cId="822008767" sldId="748"/>
        </pc:sldMkLst>
      </pc:sldChg>
      <pc:sldChg chg="del">
        <pc:chgData name="Damian Gordon" userId="796278f3-970d-4a3b-8137-dc597a054133" providerId="ADAL" clId="{7CCB2453-B988-4C8A-BC5C-4BF3F9838CCC}" dt="2025-02-12T23:24:10.591" v="47" actId="47"/>
        <pc:sldMkLst>
          <pc:docMk/>
          <pc:sldMk cId="3004662865" sldId="749"/>
        </pc:sldMkLst>
      </pc:sldChg>
      <pc:sldChg chg="del">
        <pc:chgData name="Damian Gordon" userId="796278f3-970d-4a3b-8137-dc597a054133" providerId="ADAL" clId="{7CCB2453-B988-4C8A-BC5C-4BF3F9838CCC}" dt="2025-02-12T23:24:10.591" v="47" actId="47"/>
        <pc:sldMkLst>
          <pc:docMk/>
          <pc:sldMk cId="427252544" sldId="750"/>
        </pc:sldMkLst>
      </pc:sldChg>
      <pc:sldChg chg="del">
        <pc:chgData name="Damian Gordon" userId="796278f3-970d-4a3b-8137-dc597a054133" providerId="ADAL" clId="{7CCB2453-B988-4C8A-BC5C-4BF3F9838CCC}" dt="2025-02-12T23:24:10.591" v="47" actId="47"/>
        <pc:sldMkLst>
          <pc:docMk/>
          <pc:sldMk cId="1961461948" sldId="751"/>
        </pc:sldMkLst>
      </pc:sldChg>
      <pc:sldChg chg="del">
        <pc:chgData name="Damian Gordon" userId="796278f3-970d-4a3b-8137-dc597a054133" providerId="ADAL" clId="{7CCB2453-B988-4C8A-BC5C-4BF3F9838CCC}" dt="2025-02-12T23:24:10.591" v="47" actId="47"/>
        <pc:sldMkLst>
          <pc:docMk/>
          <pc:sldMk cId="50646391" sldId="752"/>
        </pc:sldMkLst>
      </pc:sldChg>
      <pc:sldChg chg="del">
        <pc:chgData name="Damian Gordon" userId="796278f3-970d-4a3b-8137-dc597a054133" providerId="ADAL" clId="{7CCB2453-B988-4C8A-BC5C-4BF3F9838CCC}" dt="2025-02-12T23:24:10.591" v="47" actId="47"/>
        <pc:sldMkLst>
          <pc:docMk/>
          <pc:sldMk cId="3693855139" sldId="753"/>
        </pc:sldMkLst>
      </pc:sldChg>
      <pc:sldChg chg="del">
        <pc:chgData name="Damian Gordon" userId="796278f3-970d-4a3b-8137-dc597a054133" providerId="ADAL" clId="{7CCB2453-B988-4C8A-BC5C-4BF3F9838CCC}" dt="2025-02-12T23:24:10.591" v="47" actId="47"/>
        <pc:sldMkLst>
          <pc:docMk/>
          <pc:sldMk cId="1107060141" sldId="754"/>
        </pc:sldMkLst>
      </pc:sldChg>
      <pc:sldChg chg="del">
        <pc:chgData name="Damian Gordon" userId="796278f3-970d-4a3b-8137-dc597a054133" providerId="ADAL" clId="{7CCB2453-B988-4C8A-BC5C-4BF3F9838CCC}" dt="2025-02-12T23:24:10.591" v="47" actId="47"/>
        <pc:sldMkLst>
          <pc:docMk/>
          <pc:sldMk cId="1387665616" sldId="755"/>
        </pc:sldMkLst>
      </pc:sldChg>
      <pc:sldChg chg="del">
        <pc:chgData name="Damian Gordon" userId="796278f3-970d-4a3b-8137-dc597a054133" providerId="ADAL" clId="{7CCB2453-B988-4C8A-BC5C-4BF3F9838CCC}" dt="2025-02-12T23:24:10.591" v="47" actId="47"/>
        <pc:sldMkLst>
          <pc:docMk/>
          <pc:sldMk cId="291946082" sldId="756"/>
        </pc:sldMkLst>
      </pc:sldChg>
      <pc:sldChg chg="del">
        <pc:chgData name="Damian Gordon" userId="796278f3-970d-4a3b-8137-dc597a054133" providerId="ADAL" clId="{7CCB2453-B988-4C8A-BC5C-4BF3F9838CCC}" dt="2025-02-12T23:24:10.591" v="47" actId="47"/>
        <pc:sldMkLst>
          <pc:docMk/>
          <pc:sldMk cId="1929606429" sldId="758"/>
        </pc:sldMkLst>
      </pc:sldChg>
      <pc:sldChg chg="addSp delSp modSp new mod setBg">
        <pc:chgData name="Damian Gordon" userId="796278f3-970d-4a3b-8137-dc597a054133" providerId="ADAL" clId="{7CCB2453-B988-4C8A-BC5C-4BF3F9838CCC}" dt="2025-02-13T16:25:14.629" v="1671" actId="1076"/>
        <pc:sldMkLst>
          <pc:docMk/>
          <pc:sldMk cId="2643554280" sldId="759"/>
        </pc:sldMkLst>
      </pc:sldChg>
      <pc:sldChg chg="addSp delSp modSp add mod setBg">
        <pc:chgData name="Damian Gordon" userId="796278f3-970d-4a3b-8137-dc597a054133" providerId="ADAL" clId="{7CCB2453-B988-4C8A-BC5C-4BF3F9838CCC}" dt="2025-02-13T13:34:38.188" v="1100" actId="1036"/>
        <pc:sldMkLst>
          <pc:docMk/>
          <pc:sldMk cId="2763319627" sldId="760"/>
        </pc:sldMkLst>
      </pc:sldChg>
      <pc:sldChg chg="addSp delSp modSp add mod setBg">
        <pc:chgData name="Damian Gordon" userId="796278f3-970d-4a3b-8137-dc597a054133" providerId="ADAL" clId="{7CCB2453-B988-4C8A-BC5C-4BF3F9838CCC}" dt="2025-02-13T20:20:31.944" v="1696" actId="20577"/>
        <pc:sldMkLst>
          <pc:docMk/>
          <pc:sldMk cId="1854702643" sldId="761"/>
        </pc:sldMkLst>
      </pc:sldChg>
      <pc:sldChg chg="addSp delSp modSp new mod setBg">
        <pc:chgData name="Damian Gordon" userId="796278f3-970d-4a3b-8137-dc597a054133" providerId="ADAL" clId="{7CCB2453-B988-4C8A-BC5C-4BF3F9838CCC}" dt="2025-02-13T00:56:06.813" v="529" actId="20577"/>
        <pc:sldMkLst>
          <pc:docMk/>
          <pc:sldMk cId="805255204" sldId="762"/>
        </pc:sldMkLst>
      </pc:sldChg>
      <pc:sldChg chg="new del">
        <pc:chgData name="Damian Gordon" userId="796278f3-970d-4a3b-8137-dc597a054133" providerId="ADAL" clId="{7CCB2453-B988-4C8A-BC5C-4BF3F9838CCC}" dt="2025-02-12T23:42:26.852" v="366" actId="47"/>
        <pc:sldMkLst>
          <pc:docMk/>
          <pc:sldMk cId="3896452509" sldId="763"/>
        </pc:sldMkLst>
      </pc:sldChg>
      <pc:sldChg chg="addSp delSp modSp new mod modMedia setBg">
        <pc:chgData name="Damian Gordon" userId="796278f3-970d-4a3b-8137-dc597a054133" providerId="ADAL" clId="{7CCB2453-B988-4C8A-BC5C-4BF3F9838CCC}" dt="2025-02-12T23:41:28.752" v="365" actId="14100"/>
        <pc:sldMkLst>
          <pc:docMk/>
          <pc:sldMk cId="20019602" sldId="764"/>
        </pc:sldMkLst>
      </pc:sldChg>
      <pc:sldChg chg="addSp delSp modSp new mod ord">
        <pc:chgData name="Damian Gordon" userId="796278f3-970d-4a3b-8137-dc597a054133" providerId="ADAL" clId="{7CCB2453-B988-4C8A-BC5C-4BF3F9838CCC}" dt="2025-02-13T21:14:41.665" v="1801" actId="1076"/>
        <pc:sldMkLst>
          <pc:docMk/>
          <pc:sldMk cId="1200048685" sldId="765"/>
        </pc:sldMkLst>
      </pc:sldChg>
      <pc:sldChg chg="addSp delSp modSp add mod setBg delDesignElem">
        <pc:chgData name="Damian Gordon" userId="796278f3-970d-4a3b-8137-dc597a054133" providerId="ADAL" clId="{7CCB2453-B988-4C8A-BC5C-4BF3F9838CCC}" dt="2025-02-13T00:56:01.419" v="527" actId="20577"/>
        <pc:sldMkLst>
          <pc:docMk/>
          <pc:sldMk cId="1430998324" sldId="766"/>
        </pc:sldMkLst>
      </pc:sldChg>
      <pc:sldChg chg="addSp delSp modSp new del mod setBg">
        <pc:chgData name="Damian Gordon" userId="796278f3-970d-4a3b-8137-dc597a054133" providerId="ADAL" clId="{7CCB2453-B988-4C8A-BC5C-4BF3F9838CCC}" dt="2025-02-12T23:52:21.871" v="422" actId="47"/>
        <pc:sldMkLst>
          <pc:docMk/>
          <pc:sldMk cId="3846207099" sldId="767"/>
        </pc:sldMkLst>
      </pc:sldChg>
      <pc:sldChg chg="addSp delSp modSp new mod ord modNotesTx">
        <pc:chgData name="Damian Gordon" userId="796278f3-970d-4a3b-8137-dc597a054133" providerId="ADAL" clId="{7CCB2453-B988-4C8A-BC5C-4BF3F9838CCC}" dt="2025-02-13T12:00:54.245" v="804" actId="20577"/>
        <pc:sldMkLst>
          <pc:docMk/>
          <pc:sldMk cId="1632879836" sldId="768"/>
        </pc:sldMkLst>
      </pc:sldChg>
      <pc:sldChg chg="addSp modSp new mod setBg modNotesTx">
        <pc:chgData name="Damian Gordon" userId="796278f3-970d-4a3b-8137-dc597a054133" providerId="ADAL" clId="{7CCB2453-B988-4C8A-BC5C-4BF3F9838CCC}" dt="2025-02-13T00:01:27.774" v="457" actId="20577"/>
        <pc:sldMkLst>
          <pc:docMk/>
          <pc:sldMk cId="1297215937" sldId="769"/>
        </pc:sldMkLst>
      </pc:sldChg>
      <pc:sldChg chg="addSp modSp new modNotesTx">
        <pc:chgData name="Damian Gordon" userId="796278f3-970d-4a3b-8137-dc597a054133" providerId="ADAL" clId="{7CCB2453-B988-4C8A-BC5C-4BF3F9838CCC}" dt="2025-02-13T00:00:23.161" v="453" actId="20577"/>
        <pc:sldMkLst>
          <pc:docMk/>
          <pc:sldMk cId="3646861843" sldId="770"/>
        </pc:sldMkLst>
      </pc:sldChg>
      <pc:sldChg chg="addSp modSp add mod setBg">
        <pc:chgData name="Damian Gordon" userId="796278f3-970d-4a3b-8137-dc597a054133" providerId="ADAL" clId="{7CCB2453-B988-4C8A-BC5C-4BF3F9838CCC}" dt="2025-02-13T20:22:19.232" v="1705" actId="26606"/>
        <pc:sldMkLst>
          <pc:docMk/>
          <pc:sldMk cId="382703640" sldId="771"/>
        </pc:sldMkLst>
      </pc:sldChg>
      <pc:sldChg chg="addSp delSp modSp add mod ord setBg">
        <pc:chgData name="Damian Gordon" userId="796278f3-970d-4a3b-8137-dc597a054133" providerId="ADAL" clId="{7CCB2453-B988-4C8A-BC5C-4BF3F9838CCC}" dt="2025-02-13T00:59:47.633" v="567" actId="26606"/>
        <pc:sldMkLst>
          <pc:docMk/>
          <pc:sldMk cId="1521273238" sldId="772"/>
        </pc:sldMkLst>
      </pc:sldChg>
      <pc:sldChg chg="addSp delSp modSp new mod setBg">
        <pc:chgData name="Damian Gordon" userId="796278f3-970d-4a3b-8137-dc597a054133" providerId="ADAL" clId="{7CCB2453-B988-4C8A-BC5C-4BF3F9838CCC}" dt="2025-02-13T00:02:46.143" v="477" actId="26606"/>
        <pc:sldMkLst>
          <pc:docMk/>
          <pc:sldMk cId="2066693633" sldId="773"/>
        </pc:sldMkLst>
      </pc:sldChg>
      <pc:sldChg chg="addSp modSp new mod">
        <pc:chgData name="Damian Gordon" userId="796278f3-970d-4a3b-8137-dc597a054133" providerId="ADAL" clId="{7CCB2453-B988-4C8A-BC5C-4BF3F9838CCC}" dt="2025-02-13T01:23:11.498" v="790" actId="1076"/>
        <pc:sldMkLst>
          <pc:docMk/>
          <pc:sldMk cId="366492619" sldId="774"/>
        </pc:sldMkLst>
      </pc:sldChg>
      <pc:sldChg chg="addSp delSp modSp new mod setBg">
        <pc:chgData name="Damian Gordon" userId="796278f3-970d-4a3b-8137-dc597a054133" providerId="ADAL" clId="{7CCB2453-B988-4C8A-BC5C-4BF3F9838CCC}" dt="2025-02-13T01:12:00.332" v="725" actId="1076"/>
        <pc:sldMkLst>
          <pc:docMk/>
          <pc:sldMk cId="3443675200" sldId="775"/>
        </pc:sldMkLst>
      </pc:sldChg>
      <pc:sldChg chg="addSp delSp modSp add mod">
        <pc:chgData name="Damian Gordon" userId="796278f3-970d-4a3b-8137-dc597a054133" providerId="ADAL" clId="{7CCB2453-B988-4C8A-BC5C-4BF3F9838CCC}" dt="2025-02-13T21:28:30.015" v="1892" actId="1076"/>
        <pc:sldMkLst>
          <pc:docMk/>
          <pc:sldMk cId="2738204639" sldId="776"/>
        </pc:sldMkLst>
      </pc:sldChg>
      <pc:sldChg chg="add del">
        <pc:chgData name="Damian Gordon" userId="796278f3-970d-4a3b-8137-dc597a054133" providerId="ADAL" clId="{7CCB2453-B988-4C8A-BC5C-4BF3F9838CCC}" dt="2025-02-13T13:39:47.877" v="1174" actId="47"/>
        <pc:sldMkLst>
          <pc:docMk/>
          <pc:sldMk cId="4167163047" sldId="776"/>
        </pc:sldMkLst>
      </pc:sldChg>
      <pc:sldChg chg="addSp delSp modSp add mod">
        <pc:chgData name="Damian Gordon" userId="796278f3-970d-4a3b-8137-dc597a054133" providerId="ADAL" clId="{7CCB2453-B988-4C8A-BC5C-4BF3F9838CCC}" dt="2025-02-13T21:28:33.148" v="1893"/>
        <pc:sldMkLst>
          <pc:docMk/>
          <pc:sldMk cId="403413178" sldId="777"/>
        </pc:sldMkLst>
      </pc:sldChg>
      <pc:sldChg chg="addSp modSp add mod">
        <pc:chgData name="Damian Gordon" userId="796278f3-970d-4a3b-8137-dc597a054133" providerId="ADAL" clId="{7CCB2453-B988-4C8A-BC5C-4BF3F9838CCC}" dt="2025-02-13T21:28:34.658" v="1894"/>
        <pc:sldMkLst>
          <pc:docMk/>
          <pc:sldMk cId="293012773" sldId="778"/>
        </pc:sldMkLst>
      </pc:sldChg>
      <pc:sldChg chg="addSp modSp add mod">
        <pc:chgData name="Damian Gordon" userId="796278f3-970d-4a3b-8137-dc597a054133" providerId="ADAL" clId="{7CCB2453-B988-4C8A-BC5C-4BF3F9838CCC}" dt="2025-02-13T21:28:36.054" v="1895"/>
        <pc:sldMkLst>
          <pc:docMk/>
          <pc:sldMk cId="1196760950" sldId="779"/>
        </pc:sldMkLst>
      </pc:sldChg>
      <pc:sldChg chg="delSp modSp add mod ord setBg delDesignElem">
        <pc:chgData name="Damian Gordon" userId="796278f3-970d-4a3b-8137-dc597a054133" providerId="ADAL" clId="{7CCB2453-B988-4C8A-BC5C-4BF3F9838CCC}" dt="2025-02-13T16:24:31.871" v="1650"/>
        <pc:sldMkLst>
          <pc:docMk/>
          <pc:sldMk cId="2352174187" sldId="780"/>
        </pc:sldMkLst>
      </pc:sldChg>
      <pc:sldChg chg="addSp delSp modSp new mod setBg">
        <pc:chgData name="Damian Gordon" userId="796278f3-970d-4a3b-8137-dc597a054133" providerId="ADAL" clId="{7CCB2453-B988-4C8A-BC5C-4BF3F9838CCC}" dt="2025-02-13T20:18:56.696" v="1694"/>
        <pc:sldMkLst>
          <pc:docMk/>
          <pc:sldMk cId="3012014138" sldId="781"/>
        </pc:sldMkLst>
      </pc:sldChg>
      <pc:sldChg chg="addSp modSp add mod setBg">
        <pc:chgData name="Damian Gordon" userId="796278f3-970d-4a3b-8137-dc597a054133" providerId="ADAL" clId="{7CCB2453-B988-4C8A-BC5C-4BF3F9838CCC}" dt="2025-02-13T20:18:47.025" v="1692" actId="1076"/>
        <pc:sldMkLst>
          <pc:docMk/>
          <pc:sldMk cId="2347686841" sldId="782"/>
        </pc:sldMkLst>
      </pc:sldChg>
      <pc:sldChg chg="addSp modSp add setBg">
        <pc:chgData name="Damian Gordon" userId="796278f3-970d-4a3b-8137-dc597a054133" providerId="ADAL" clId="{7CCB2453-B988-4C8A-BC5C-4BF3F9838CCC}" dt="2025-02-13T20:18:52.923" v="1693"/>
        <pc:sldMkLst>
          <pc:docMk/>
          <pc:sldMk cId="3004427231" sldId="783"/>
        </pc:sldMkLst>
      </pc:sldChg>
      <pc:sldChg chg="addSp delSp modSp new mod setBg">
        <pc:chgData name="Damian Gordon" userId="796278f3-970d-4a3b-8137-dc597a054133" providerId="ADAL" clId="{7CCB2453-B988-4C8A-BC5C-4BF3F9838CCC}" dt="2025-02-13T20:40:14.681" v="1762" actId="26606"/>
        <pc:sldMkLst>
          <pc:docMk/>
          <pc:sldMk cId="2675863467" sldId="784"/>
        </pc:sldMkLst>
      </pc:sldChg>
      <pc:sldChg chg="addSp modSp new ord modNotesTx">
        <pc:chgData name="Damian Gordon" userId="796278f3-970d-4a3b-8137-dc597a054133" providerId="ADAL" clId="{7CCB2453-B988-4C8A-BC5C-4BF3F9838CCC}" dt="2025-02-13T21:56:33.384" v="1910"/>
        <pc:sldMkLst>
          <pc:docMk/>
          <pc:sldMk cId="1948380531" sldId="785"/>
        </pc:sldMkLst>
      </pc:sldChg>
      <pc:sldChg chg="addSp delSp modSp new mod">
        <pc:chgData name="Damian Gordon" userId="796278f3-970d-4a3b-8137-dc597a054133" providerId="ADAL" clId="{7CCB2453-B988-4C8A-BC5C-4BF3F9838CCC}" dt="2025-02-13T20:39:14.629" v="1760" actId="1036"/>
        <pc:sldMkLst>
          <pc:docMk/>
          <pc:sldMk cId="2625053115" sldId="786"/>
        </pc:sldMkLst>
      </pc:sldChg>
      <pc:sldChg chg="add del">
        <pc:chgData name="Damian Gordon" userId="796278f3-970d-4a3b-8137-dc597a054133" providerId="ADAL" clId="{7CCB2453-B988-4C8A-BC5C-4BF3F9838CCC}" dt="2025-02-13T21:14:20.910" v="1794" actId="47"/>
        <pc:sldMkLst>
          <pc:docMk/>
          <pc:sldMk cId="633651012" sldId="787"/>
        </pc:sldMkLst>
      </pc:sldChg>
      <pc:sldChg chg="addSp delSp modSp add mod">
        <pc:chgData name="Damian Gordon" userId="796278f3-970d-4a3b-8137-dc597a054133" providerId="ADAL" clId="{7CCB2453-B988-4C8A-BC5C-4BF3F9838CCC}" dt="2025-02-13T21:18:12.296" v="1845" actId="1076"/>
        <pc:sldMkLst>
          <pc:docMk/>
          <pc:sldMk cId="2539994942" sldId="787"/>
        </pc:sldMkLst>
      </pc:sldChg>
      <pc:sldChg chg="delSp modSp add mod">
        <pc:chgData name="Damian Gordon" userId="796278f3-970d-4a3b-8137-dc597a054133" providerId="ADAL" clId="{7CCB2453-B988-4C8A-BC5C-4BF3F9838CCC}" dt="2025-02-13T21:19:24.401" v="1857" actId="113"/>
        <pc:sldMkLst>
          <pc:docMk/>
          <pc:sldMk cId="1329249865" sldId="788"/>
        </pc:sldMkLst>
      </pc:sldChg>
      <pc:sldChg chg="modSp add mod">
        <pc:chgData name="Damian Gordon" userId="796278f3-970d-4a3b-8137-dc597a054133" providerId="ADAL" clId="{7CCB2453-B988-4C8A-BC5C-4BF3F9838CCC}" dt="2025-02-13T21:20:33.827" v="1865" actId="27636"/>
        <pc:sldMkLst>
          <pc:docMk/>
          <pc:sldMk cId="3568119990" sldId="789"/>
        </pc:sldMkLst>
      </pc:sldChg>
      <pc:sldChg chg="modSp add mod">
        <pc:chgData name="Damian Gordon" userId="796278f3-970d-4a3b-8137-dc597a054133" providerId="ADAL" clId="{7CCB2453-B988-4C8A-BC5C-4BF3F9838CCC}" dt="2025-02-13T21:21:29.125" v="1870"/>
        <pc:sldMkLst>
          <pc:docMk/>
          <pc:sldMk cId="2487440206" sldId="790"/>
        </pc:sldMkLst>
      </pc:sldChg>
      <pc:sldChg chg="add">
        <pc:chgData name="Damian Gordon" userId="796278f3-970d-4a3b-8137-dc597a054133" providerId="ADAL" clId="{7CCB2453-B988-4C8A-BC5C-4BF3F9838CCC}" dt="2025-02-13T21:30:31.062" v="1896"/>
        <pc:sldMkLst>
          <pc:docMk/>
          <pc:sldMk cId="556087311" sldId="791"/>
        </pc:sldMkLst>
      </pc:sldChg>
      <pc:sldChg chg="add">
        <pc:chgData name="Damian Gordon" userId="796278f3-970d-4a3b-8137-dc597a054133" providerId="ADAL" clId="{7CCB2453-B988-4C8A-BC5C-4BF3F9838CCC}" dt="2025-02-13T21:30:31.062" v="1896"/>
        <pc:sldMkLst>
          <pc:docMk/>
          <pc:sldMk cId="1155638921" sldId="792"/>
        </pc:sldMkLst>
      </pc:sldChg>
      <pc:sldChg chg="add">
        <pc:chgData name="Damian Gordon" userId="796278f3-970d-4a3b-8137-dc597a054133" providerId="ADAL" clId="{7CCB2453-B988-4C8A-BC5C-4BF3F9838CCC}" dt="2025-02-13T21:30:31.062" v="1896"/>
        <pc:sldMkLst>
          <pc:docMk/>
          <pc:sldMk cId="344089410" sldId="793"/>
        </pc:sldMkLst>
      </pc:sldChg>
      <pc:sldChg chg="add">
        <pc:chgData name="Damian Gordon" userId="796278f3-970d-4a3b-8137-dc597a054133" providerId="ADAL" clId="{7CCB2453-B988-4C8A-BC5C-4BF3F9838CCC}" dt="2025-02-13T21:30:31.062" v="1896"/>
        <pc:sldMkLst>
          <pc:docMk/>
          <pc:sldMk cId="231224713" sldId="794"/>
        </pc:sldMkLst>
      </pc:sldChg>
      <pc:sldChg chg="add">
        <pc:chgData name="Damian Gordon" userId="796278f3-970d-4a3b-8137-dc597a054133" providerId="ADAL" clId="{7CCB2453-B988-4C8A-BC5C-4BF3F9838CCC}" dt="2025-02-13T21:30:31.062" v="1896"/>
        <pc:sldMkLst>
          <pc:docMk/>
          <pc:sldMk cId="2752975132" sldId="795"/>
        </pc:sldMkLst>
      </pc:sldChg>
      <pc:sldChg chg="add">
        <pc:chgData name="Damian Gordon" userId="796278f3-970d-4a3b-8137-dc597a054133" providerId="ADAL" clId="{7CCB2453-B988-4C8A-BC5C-4BF3F9838CCC}" dt="2025-02-13T21:30:31.062" v="1896"/>
        <pc:sldMkLst>
          <pc:docMk/>
          <pc:sldMk cId="2785045463" sldId="796"/>
        </pc:sldMkLst>
      </pc:sldChg>
      <pc:sldChg chg="add">
        <pc:chgData name="Damian Gordon" userId="796278f3-970d-4a3b-8137-dc597a054133" providerId="ADAL" clId="{7CCB2453-B988-4C8A-BC5C-4BF3F9838CCC}" dt="2025-02-13T21:30:31.062" v="1896"/>
        <pc:sldMkLst>
          <pc:docMk/>
          <pc:sldMk cId="974238216" sldId="797"/>
        </pc:sldMkLst>
      </pc:sldChg>
      <pc:sldChg chg="modSp add mod">
        <pc:chgData name="Damian Gordon" userId="796278f3-970d-4a3b-8137-dc597a054133" providerId="ADAL" clId="{7CCB2453-B988-4C8A-BC5C-4BF3F9838CCC}" dt="2025-02-13T21:31:04.800" v="1900" actId="20577"/>
        <pc:sldMkLst>
          <pc:docMk/>
          <pc:sldMk cId="1590361451" sldId="798"/>
        </pc:sldMkLst>
      </pc:sldChg>
      <pc:sldChg chg="addSp delSp modSp new mod setBg">
        <pc:chgData name="Damian Gordon" userId="796278f3-970d-4a3b-8137-dc597a054133" providerId="ADAL" clId="{7CCB2453-B988-4C8A-BC5C-4BF3F9838CCC}" dt="2025-02-13T21:59:05.874" v="2021" actId="1076"/>
        <pc:sldMkLst>
          <pc:docMk/>
          <pc:sldMk cId="3301536886" sldId="799"/>
        </pc:sldMkLst>
      </pc:sldChg>
    </pc:docChg>
  </pc:docChgLst>
  <pc:docChgLst>
    <pc:chgData name="Damian Gordon" userId="796278f3-970d-4a3b-8137-dc597a054133" providerId="ADAL" clId="{51C9C497-AE05-44AC-9738-DACC3ED90E3A}"/>
    <pc:docChg chg="undo custSel addSld delSld modSld">
      <pc:chgData name="Damian Gordon" userId="796278f3-970d-4a3b-8137-dc597a054133" providerId="ADAL" clId="{51C9C497-AE05-44AC-9738-DACC3ED90E3A}" dt="2024-09-17T10:19:49.115" v="651" actId="403"/>
      <pc:docMkLst>
        <pc:docMk/>
      </pc:docMkLst>
      <pc:sldChg chg="addSp modSp">
        <pc:chgData name="Damian Gordon" userId="796278f3-970d-4a3b-8137-dc597a054133" providerId="ADAL" clId="{51C9C497-AE05-44AC-9738-DACC3ED90E3A}" dt="2024-09-17T09:58:13.062" v="320"/>
        <pc:sldMkLst>
          <pc:docMk/>
          <pc:sldMk cId="1941464876" sldId="256"/>
        </pc:sldMkLst>
      </pc:sldChg>
      <pc:sldChg chg="addSp delSp modSp mod">
        <pc:chgData name="Damian Gordon" userId="796278f3-970d-4a3b-8137-dc597a054133" providerId="ADAL" clId="{51C9C497-AE05-44AC-9738-DACC3ED90E3A}" dt="2024-09-17T09:58:01.593" v="319"/>
        <pc:sldMkLst>
          <pc:docMk/>
          <pc:sldMk cId="1721466139" sldId="508"/>
        </pc:sldMkLst>
      </pc:sldChg>
      <pc:sldChg chg="addSp delSp modSp add mod">
        <pc:chgData name="Damian Gordon" userId="796278f3-970d-4a3b-8137-dc597a054133" providerId="ADAL" clId="{51C9C497-AE05-44AC-9738-DACC3ED90E3A}" dt="2024-09-17T09:44:14.798" v="135" actId="1076"/>
        <pc:sldMkLst>
          <pc:docMk/>
          <pc:sldMk cId="4109757825" sldId="542"/>
        </pc:sldMkLst>
      </pc:sldChg>
      <pc:sldChg chg="addSp delSp modSp add mod">
        <pc:chgData name="Damian Gordon" userId="796278f3-970d-4a3b-8137-dc597a054133" providerId="ADAL" clId="{51C9C497-AE05-44AC-9738-DACC3ED90E3A}" dt="2024-09-17T09:46:30.867" v="223" actId="478"/>
        <pc:sldMkLst>
          <pc:docMk/>
          <pc:sldMk cId="1741549133" sldId="543"/>
        </pc:sldMkLst>
      </pc:sldChg>
      <pc:sldChg chg="addSp delSp modSp add del mod">
        <pc:chgData name="Damian Gordon" userId="796278f3-970d-4a3b-8137-dc597a054133" providerId="ADAL" clId="{51C9C497-AE05-44AC-9738-DACC3ED90E3A}" dt="2024-09-17T09:49:43.985" v="280" actId="47"/>
        <pc:sldMkLst>
          <pc:docMk/>
          <pc:sldMk cId="3072973736" sldId="544"/>
        </pc:sldMkLst>
      </pc:sldChg>
      <pc:sldChg chg="addSp delSp modSp add mod">
        <pc:chgData name="Damian Gordon" userId="796278f3-970d-4a3b-8137-dc597a054133" providerId="ADAL" clId="{51C9C497-AE05-44AC-9738-DACC3ED90E3A}" dt="2024-09-17T09:49:29.398" v="279" actId="20577"/>
        <pc:sldMkLst>
          <pc:docMk/>
          <pc:sldMk cId="1275048363" sldId="545"/>
        </pc:sldMkLst>
      </pc:sldChg>
      <pc:sldChg chg="add">
        <pc:chgData name="Damian Gordon" userId="796278f3-970d-4a3b-8137-dc597a054133" providerId="ADAL" clId="{51C9C497-AE05-44AC-9738-DACC3ED90E3A}" dt="2024-09-17T09:50:53.184" v="281"/>
        <pc:sldMkLst>
          <pc:docMk/>
          <pc:sldMk cId="3697168116" sldId="546"/>
        </pc:sldMkLst>
      </pc:sldChg>
      <pc:sldChg chg="addSp modSp add mod">
        <pc:chgData name="Damian Gordon" userId="796278f3-970d-4a3b-8137-dc597a054133" providerId="ADAL" clId="{51C9C497-AE05-44AC-9738-DACC3ED90E3A}" dt="2024-09-17T09:55:49.376" v="310" actId="20577"/>
        <pc:sldMkLst>
          <pc:docMk/>
          <pc:sldMk cId="810842889" sldId="547"/>
        </pc:sldMkLst>
      </pc:sldChg>
      <pc:sldChg chg="addSp delSp modSp add mod setBg">
        <pc:chgData name="Damian Gordon" userId="796278f3-970d-4a3b-8137-dc597a054133" providerId="ADAL" clId="{51C9C497-AE05-44AC-9738-DACC3ED90E3A}" dt="2024-09-17T09:54:32.414" v="300" actId="26606"/>
        <pc:sldMkLst>
          <pc:docMk/>
          <pc:sldMk cId="194116933" sldId="548"/>
        </pc:sldMkLst>
      </pc:sldChg>
      <pc:sldChg chg="addSp delSp modSp add mod">
        <pc:chgData name="Damian Gordon" userId="796278f3-970d-4a3b-8137-dc597a054133" providerId="ADAL" clId="{51C9C497-AE05-44AC-9738-DACC3ED90E3A}" dt="2024-09-17T09:57:58.188" v="318" actId="21"/>
        <pc:sldMkLst>
          <pc:docMk/>
          <pc:sldMk cId="3284315641" sldId="549"/>
        </pc:sldMkLst>
      </pc:sldChg>
      <pc:sldChg chg="modSp add mod">
        <pc:chgData name="Damian Gordon" userId="796278f3-970d-4a3b-8137-dc597a054133" providerId="ADAL" clId="{51C9C497-AE05-44AC-9738-DACC3ED90E3A}" dt="2024-09-17T09:58:33.779" v="323" actId="27636"/>
        <pc:sldMkLst>
          <pc:docMk/>
          <pc:sldMk cId="2068285729" sldId="550"/>
        </pc:sldMkLst>
      </pc:sldChg>
      <pc:sldChg chg="addSp delSp modSp add mod modNotesTx">
        <pc:chgData name="Damian Gordon" userId="796278f3-970d-4a3b-8137-dc597a054133" providerId="ADAL" clId="{51C9C497-AE05-44AC-9738-DACC3ED90E3A}" dt="2024-09-17T10:01:14.340" v="451" actId="167"/>
        <pc:sldMkLst>
          <pc:docMk/>
          <pc:sldMk cId="4132202039" sldId="551"/>
        </pc:sldMkLst>
      </pc:sldChg>
      <pc:sldChg chg="delSp modSp add mod">
        <pc:chgData name="Damian Gordon" userId="796278f3-970d-4a3b-8137-dc597a054133" providerId="ADAL" clId="{51C9C497-AE05-44AC-9738-DACC3ED90E3A}" dt="2024-09-17T10:12:45.200" v="489" actId="20577"/>
        <pc:sldMkLst>
          <pc:docMk/>
          <pc:sldMk cId="1868398000" sldId="552"/>
        </pc:sldMkLst>
      </pc:sldChg>
      <pc:sldChg chg="add del">
        <pc:chgData name="Damian Gordon" userId="796278f3-970d-4a3b-8137-dc597a054133" providerId="ADAL" clId="{51C9C497-AE05-44AC-9738-DACC3ED90E3A}" dt="2024-09-17T10:12:44.718" v="488"/>
        <pc:sldMkLst>
          <pc:docMk/>
          <pc:sldMk cId="1648463634" sldId="553"/>
        </pc:sldMkLst>
      </pc:sldChg>
      <pc:sldChg chg="addSp modSp add mod">
        <pc:chgData name="Damian Gordon" userId="796278f3-970d-4a3b-8137-dc597a054133" providerId="ADAL" clId="{51C9C497-AE05-44AC-9738-DACC3ED90E3A}" dt="2024-09-17T10:13:38.188" v="533" actId="1076"/>
        <pc:sldMkLst>
          <pc:docMk/>
          <pc:sldMk cId="2363125076" sldId="553"/>
        </pc:sldMkLst>
      </pc:sldChg>
      <pc:sldChg chg="modSp add mod">
        <pc:chgData name="Damian Gordon" userId="796278f3-970d-4a3b-8137-dc597a054133" providerId="ADAL" clId="{51C9C497-AE05-44AC-9738-DACC3ED90E3A}" dt="2024-09-17T10:16:30.861" v="602" actId="20577"/>
        <pc:sldMkLst>
          <pc:docMk/>
          <pc:sldMk cId="1314442596" sldId="554"/>
        </pc:sldMkLst>
      </pc:sldChg>
      <pc:sldChg chg="add">
        <pc:chgData name="Damian Gordon" userId="796278f3-970d-4a3b-8137-dc597a054133" providerId="ADAL" clId="{51C9C497-AE05-44AC-9738-DACC3ED90E3A}" dt="2024-09-17T10:14:16.064" v="536"/>
        <pc:sldMkLst>
          <pc:docMk/>
          <pc:sldMk cId="3826350951" sldId="555"/>
        </pc:sldMkLst>
      </pc:sldChg>
      <pc:sldChg chg="add">
        <pc:chgData name="Damian Gordon" userId="796278f3-970d-4a3b-8137-dc597a054133" providerId="ADAL" clId="{51C9C497-AE05-44AC-9738-DACC3ED90E3A}" dt="2024-09-17T10:14:34.410" v="564"/>
        <pc:sldMkLst>
          <pc:docMk/>
          <pc:sldMk cId="2558959071" sldId="556"/>
        </pc:sldMkLst>
      </pc:sldChg>
      <pc:sldChg chg="modSp add mod">
        <pc:chgData name="Damian Gordon" userId="796278f3-970d-4a3b-8137-dc597a054133" providerId="ADAL" clId="{51C9C497-AE05-44AC-9738-DACC3ED90E3A}" dt="2024-09-17T10:15:22.309" v="592" actId="20577"/>
        <pc:sldMkLst>
          <pc:docMk/>
          <pc:sldMk cId="62470669" sldId="557"/>
        </pc:sldMkLst>
      </pc:sldChg>
      <pc:sldChg chg="modSp add mod">
        <pc:chgData name="Damian Gordon" userId="796278f3-970d-4a3b-8137-dc597a054133" providerId="ADAL" clId="{51C9C497-AE05-44AC-9738-DACC3ED90E3A}" dt="2024-09-17T10:15:04.638" v="590" actId="20577"/>
        <pc:sldMkLst>
          <pc:docMk/>
          <pc:sldMk cId="3337860375" sldId="558"/>
        </pc:sldMkLst>
      </pc:sldChg>
      <pc:sldChg chg="add">
        <pc:chgData name="Damian Gordon" userId="796278f3-970d-4a3b-8137-dc597a054133" providerId="ADAL" clId="{51C9C497-AE05-44AC-9738-DACC3ED90E3A}" dt="2024-09-17T10:15:13.905" v="591"/>
        <pc:sldMkLst>
          <pc:docMk/>
          <pc:sldMk cId="1375753814" sldId="559"/>
        </pc:sldMkLst>
      </pc:sldChg>
      <pc:sldChg chg="add">
        <pc:chgData name="Damian Gordon" userId="796278f3-970d-4a3b-8137-dc597a054133" providerId="ADAL" clId="{51C9C497-AE05-44AC-9738-DACC3ED90E3A}" dt="2024-09-17T10:15:59.829" v="595"/>
        <pc:sldMkLst>
          <pc:docMk/>
          <pc:sldMk cId="2845990101" sldId="560"/>
        </pc:sldMkLst>
      </pc:sldChg>
      <pc:sldChg chg="add">
        <pc:chgData name="Damian Gordon" userId="796278f3-970d-4a3b-8137-dc597a054133" providerId="ADAL" clId="{51C9C497-AE05-44AC-9738-DACC3ED90E3A}" dt="2024-09-17T10:16:09.895" v="597"/>
        <pc:sldMkLst>
          <pc:docMk/>
          <pc:sldMk cId="4152644878" sldId="561"/>
        </pc:sldMkLst>
      </pc:sldChg>
      <pc:sldChg chg="add">
        <pc:chgData name="Damian Gordon" userId="796278f3-970d-4a3b-8137-dc597a054133" providerId="ADAL" clId="{51C9C497-AE05-44AC-9738-DACC3ED90E3A}" dt="2024-09-17T10:16:17.733" v="599"/>
        <pc:sldMkLst>
          <pc:docMk/>
          <pc:sldMk cId="1655053635" sldId="562"/>
        </pc:sldMkLst>
      </pc:sldChg>
      <pc:sldChg chg="add">
        <pc:chgData name="Damian Gordon" userId="796278f3-970d-4a3b-8137-dc597a054133" providerId="ADAL" clId="{51C9C497-AE05-44AC-9738-DACC3ED90E3A}" dt="2024-09-17T10:16:26.077" v="601"/>
        <pc:sldMkLst>
          <pc:docMk/>
          <pc:sldMk cId="1142153425" sldId="563"/>
        </pc:sldMkLst>
      </pc:sldChg>
      <pc:sldChg chg="modSp add mod">
        <pc:chgData name="Damian Gordon" userId="796278f3-970d-4a3b-8137-dc597a054133" providerId="ADAL" clId="{51C9C497-AE05-44AC-9738-DACC3ED90E3A}" dt="2024-09-17T10:18:07.924" v="610" actId="403"/>
        <pc:sldMkLst>
          <pc:docMk/>
          <pc:sldMk cId="1023680307" sldId="564"/>
        </pc:sldMkLst>
      </pc:sldChg>
      <pc:sldChg chg="modSp add mod">
        <pc:chgData name="Damian Gordon" userId="796278f3-970d-4a3b-8137-dc597a054133" providerId="ADAL" clId="{51C9C497-AE05-44AC-9738-DACC3ED90E3A}" dt="2024-09-17T10:18:12.938" v="611" actId="403"/>
        <pc:sldMkLst>
          <pc:docMk/>
          <pc:sldMk cId="104314410" sldId="565"/>
        </pc:sldMkLst>
      </pc:sldChg>
      <pc:sldChg chg="modSp add mod">
        <pc:chgData name="Damian Gordon" userId="796278f3-970d-4a3b-8137-dc597a054133" providerId="ADAL" clId="{51C9C497-AE05-44AC-9738-DACC3ED90E3A}" dt="2024-09-17T10:18:33.214" v="615" actId="403"/>
        <pc:sldMkLst>
          <pc:docMk/>
          <pc:sldMk cId="1651527110" sldId="566"/>
        </pc:sldMkLst>
      </pc:sldChg>
      <pc:sldChg chg="modSp add mod">
        <pc:chgData name="Damian Gordon" userId="796278f3-970d-4a3b-8137-dc597a054133" providerId="ADAL" clId="{51C9C497-AE05-44AC-9738-DACC3ED90E3A}" dt="2024-09-17T10:18:51.431" v="619" actId="403"/>
        <pc:sldMkLst>
          <pc:docMk/>
          <pc:sldMk cId="1041985867" sldId="567"/>
        </pc:sldMkLst>
      </pc:sldChg>
      <pc:sldChg chg="modSp add mod">
        <pc:chgData name="Damian Gordon" userId="796278f3-970d-4a3b-8137-dc597a054133" providerId="ADAL" clId="{51C9C497-AE05-44AC-9738-DACC3ED90E3A}" dt="2024-09-17T10:19:11.544" v="623" actId="403"/>
        <pc:sldMkLst>
          <pc:docMk/>
          <pc:sldMk cId="1049163361" sldId="568"/>
        </pc:sldMkLst>
      </pc:sldChg>
      <pc:sldChg chg="modSp add mod">
        <pc:chgData name="Damian Gordon" userId="796278f3-970d-4a3b-8137-dc597a054133" providerId="ADAL" clId="{51C9C497-AE05-44AC-9738-DACC3ED90E3A}" dt="2024-09-17T10:19:49.115" v="651" actId="403"/>
        <pc:sldMkLst>
          <pc:docMk/>
          <pc:sldMk cId="3455537879" sldId="569"/>
        </pc:sldMkLst>
      </pc:sldChg>
    </pc:docChg>
  </pc:docChgLst>
  <pc:docChgLst>
    <pc:chgData name="Damian Gordon" userId="796278f3-970d-4a3b-8137-dc597a054133" providerId="ADAL" clId="{753F0878-E1D3-4609-BBF3-01F704C2291E}"/>
    <pc:docChg chg="custSel modSld">
      <pc:chgData name="Damian Gordon" userId="796278f3-970d-4a3b-8137-dc597a054133" providerId="ADAL" clId="{753F0878-E1D3-4609-BBF3-01F704C2291E}" dt="2024-10-04T22:08:39.108" v="17" actId="478"/>
      <pc:docMkLst>
        <pc:docMk/>
      </pc:docMkLst>
      <pc:sldChg chg="addSp delSp modSp mod">
        <pc:chgData name="Damian Gordon" userId="796278f3-970d-4a3b-8137-dc597a054133" providerId="ADAL" clId="{753F0878-E1D3-4609-BBF3-01F704C2291E}" dt="2024-10-04T22:08:39.108" v="17" actId="478"/>
        <pc:sldMkLst>
          <pc:docMk/>
          <pc:sldMk cId="321388942" sldId="259"/>
        </pc:sldMkLst>
      </pc:sldChg>
      <pc:sldChg chg="modSp mod">
        <pc:chgData name="Damian Gordon" userId="796278f3-970d-4a3b-8137-dc597a054133" providerId="ADAL" clId="{753F0878-E1D3-4609-BBF3-01F704C2291E}" dt="2024-10-04T17:52:00.191" v="7" actId="114"/>
        <pc:sldMkLst>
          <pc:docMk/>
          <pc:sldMk cId="1760058381" sldId="465"/>
        </pc:sldMkLst>
      </pc:sldChg>
      <pc:sldChg chg="modSp mod">
        <pc:chgData name="Damian Gordon" userId="796278f3-970d-4a3b-8137-dc597a054133" providerId="ADAL" clId="{753F0878-E1D3-4609-BBF3-01F704C2291E}" dt="2024-10-04T17:53:24.782" v="11" actId="27636"/>
        <pc:sldMkLst>
          <pc:docMk/>
          <pc:sldMk cId="2356892724" sldId="517"/>
        </pc:sldMkLst>
      </pc:sldChg>
    </pc:docChg>
  </pc:docChgLst>
  <pc:docChgLst>
    <pc:chgData name="Damian Gordon" userId="796278f3-970d-4a3b-8137-dc597a054133" providerId="ADAL" clId="{13490A5C-F9A2-4D78-A1DC-161CFF8B2E53}"/>
    <pc:docChg chg="custSel addSld delSld modSld sldOrd">
      <pc:chgData name="Damian Gordon" userId="796278f3-970d-4a3b-8137-dc597a054133" providerId="ADAL" clId="{13490A5C-F9A2-4D78-A1DC-161CFF8B2E53}" dt="2024-07-05T00:40:31.585" v="56" actId="20577"/>
      <pc:docMkLst>
        <pc:docMk/>
      </pc:docMkLst>
      <pc:sldChg chg="del">
        <pc:chgData name="Damian Gordon" userId="796278f3-970d-4a3b-8137-dc597a054133" providerId="ADAL" clId="{13490A5C-F9A2-4D78-A1DC-161CFF8B2E53}" dt="2024-07-05T00:38:28.067" v="0" actId="47"/>
        <pc:sldMkLst>
          <pc:docMk/>
          <pc:sldMk cId="2126172313" sldId="427"/>
        </pc:sldMkLst>
      </pc:sldChg>
      <pc:sldChg chg="del">
        <pc:chgData name="Damian Gordon" userId="796278f3-970d-4a3b-8137-dc597a054133" providerId="ADAL" clId="{13490A5C-F9A2-4D78-A1DC-161CFF8B2E53}" dt="2024-07-05T00:38:28.067" v="0" actId="47"/>
        <pc:sldMkLst>
          <pc:docMk/>
          <pc:sldMk cId="3444012768" sldId="428"/>
        </pc:sldMkLst>
      </pc:sldChg>
      <pc:sldChg chg="del">
        <pc:chgData name="Damian Gordon" userId="796278f3-970d-4a3b-8137-dc597a054133" providerId="ADAL" clId="{13490A5C-F9A2-4D78-A1DC-161CFF8B2E53}" dt="2024-07-05T00:38:28.067" v="0" actId="47"/>
        <pc:sldMkLst>
          <pc:docMk/>
          <pc:sldMk cId="695405805" sldId="448"/>
        </pc:sldMkLst>
      </pc:sldChg>
      <pc:sldChg chg="del">
        <pc:chgData name="Damian Gordon" userId="796278f3-970d-4a3b-8137-dc597a054133" providerId="ADAL" clId="{13490A5C-F9A2-4D78-A1DC-161CFF8B2E53}" dt="2024-07-05T00:38:28.067" v="0" actId="47"/>
        <pc:sldMkLst>
          <pc:docMk/>
          <pc:sldMk cId="349856633" sldId="480"/>
        </pc:sldMkLst>
      </pc:sldChg>
      <pc:sldChg chg="del">
        <pc:chgData name="Damian Gordon" userId="796278f3-970d-4a3b-8137-dc597a054133" providerId="ADAL" clId="{13490A5C-F9A2-4D78-A1DC-161CFF8B2E53}" dt="2024-07-05T00:38:28.067" v="0" actId="47"/>
        <pc:sldMkLst>
          <pc:docMk/>
          <pc:sldMk cId="848709099" sldId="486"/>
        </pc:sldMkLst>
      </pc:sldChg>
      <pc:sldChg chg="del">
        <pc:chgData name="Damian Gordon" userId="796278f3-970d-4a3b-8137-dc597a054133" providerId="ADAL" clId="{13490A5C-F9A2-4D78-A1DC-161CFF8B2E53}" dt="2024-07-05T00:38:28.067" v="0" actId="47"/>
        <pc:sldMkLst>
          <pc:docMk/>
          <pc:sldMk cId="1679135151" sldId="487"/>
        </pc:sldMkLst>
      </pc:sldChg>
      <pc:sldChg chg="modSp add ord">
        <pc:chgData name="Damian Gordon" userId="796278f3-970d-4a3b-8137-dc597a054133" providerId="ADAL" clId="{13490A5C-F9A2-4D78-A1DC-161CFF8B2E53}" dt="2024-07-05T00:40:31.585" v="56" actId="20577"/>
        <pc:sldMkLst>
          <pc:docMk/>
          <pc:sldMk cId="734396448" sldId="507"/>
        </pc:sldMkLst>
      </pc:sldChg>
      <pc:sldChg chg="addSp delSp modSp new del mod modClrScheme chgLayout">
        <pc:chgData name="Damian Gordon" userId="796278f3-970d-4a3b-8137-dc597a054133" providerId="ADAL" clId="{13490A5C-F9A2-4D78-A1DC-161CFF8B2E53}" dt="2024-07-05T00:40:10.041" v="34" actId="47"/>
        <pc:sldMkLst>
          <pc:docMk/>
          <pc:sldMk cId="3226372601" sldId="507"/>
        </pc:sldMkLst>
      </pc:sldChg>
    </pc:docChg>
  </pc:docChgLst>
  <pc:docChgLst>
    <pc:chgData name="Damian Gordon" userId="796278f3-970d-4a3b-8137-dc597a054133" providerId="ADAL" clId="{6C3C4689-DBEB-4494-A627-458BF867F015}"/>
    <pc:docChg chg="modSld">
      <pc:chgData name="Damian Gordon" userId="796278f3-970d-4a3b-8137-dc597a054133" providerId="ADAL" clId="{6C3C4689-DBEB-4494-A627-458BF867F015}" dt="2024-09-13T15:54:30.832" v="1" actId="20577"/>
      <pc:docMkLst>
        <pc:docMk/>
      </pc:docMkLst>
      <pc:sldChg chg="modSp mod">
        <pc:chgData name="Damian Gordon" userId="796278f3-970d-4a3b-8137-dc597a054133" providerId="ADAL" clId="{6C3C4689-DBEB-4494-A627-458BF867F015}" dt="2024-09-13T15:54:30.832" v="1" actId="20577"/>
        <pc:sldMkLst>
          <pc:docMk/>
          <pc:sldMk cId="3805323869" sldId="461"/>
        </pc:sldMkLst>
      </pc:sldChg>
    </pc:docChg>
  </pc:docChgLst>
  <pc:docChgLst>
    <pc:chgData name="Damian Gordon" userId="796278f3-970d-4a3b-8137-dc597a054133" providerId="ADAL" clId="{B02DC808-18BA-42CA-BB83-A35DC28F7966}"/>
    <pc:docChg chg="undo custSel addSld delSld modSld sldOrd">
      <pc:chgData name="Damian Gordon" userId="796278f3-970d-4a3b-8137-dc597a054133" providerId="ADAL" clId="{B02DC808-18BA-42CA-BB83-A35DC28F7966}" dt="2025-02-07T01:10:18.436" v="2096" actId="403"/>
      <pc:docMkLst>
        <pc:docMk/>
      </pc:docMkLst>
      <pc:sldChg chg="addSp delSp modSp mod">
        <pc:chgData name="Damian Gordon" userId="796278f3-970d-4a3b-8137-dc597a054133" providerId="ADAL" clId="{B02DC808-18BA-42CA-BB83-A35DC28F7966}" dt="2025-02-06T21:23:20.003" v="905" actId="22"/>
        <pc:sldMkLst>
          <pc:docMk/>
          <pc:sldMk cId="1941464876" sldId="256"/>
        </pc:sldMkLst>
      </pc:sldChg>
      <pc:sldChg chg="addSp modSp mod setBg">
        <pc:chgData name="Damian Gordon" userId="796278f3-970d-4a3b-8137-dc597a054133" providerId="ADAL" clId="{B02DC808-18BA-42CA-BB83-A35DC28F7966}" dt="2025-02-05T16:25:18.014" v="509" actId="403"/>
        <pc:sldMkLst>
          <pc:docMk/>
          <pc:sldMk cId="321388942" sldId="259"/>
        </pc:sldMkLst>
      </pc:sldChg>
      <pc:sldChg chg="add del">
        <pc:chgData name="Damian Gordon" userId="796278f3-970d-4a3b-8137-dc597a054133" providerId="ADAL" clId="{B02DC808-18BA-42CA-BB83-A35DC28F7966}" dt="2025-02-02T23:23:31.732" v="2"/>
        <pc:sldMkLst>
          <pc:docMk/>
          <pc:sldMk cId="0" sldId="265"/>
        </pc:sldMkLst>
      </pc:sldChg>
      <pc:sldChg chg="del">
        <pc:chgData name="Damian Gordon" userId="796278f3-970d-4a3b-8137-dc597a054133" providerId="ADAL" clId="{B02DC808-18BA-42CA-BB83-A35DC28F7966}" dt="2025-02-05T16:38:56.414" v="593" actId="47"/>
        <pc:sldMkLst>
          <pc:docMk/>
          <pc:sldMk cId="2698957122" sldId="315"/>
        </pc:sldMkLst>
      </pc:sldChg>
      <pc:sldChg chg="del">
        <pc:chgData name="Damian Gordon" userId="796278f3-970d-4a3b-8137-dc597a054133" providerId="ADAL" clId="{B02DC808-18BA-42CA-BB83-A35DC28F7966}" dt="2025-02-05T16:38:56.414" v="593" actId="47"/>
        <pc:sldMkLst>
          <pc:docMk/>
          <pc:sldMk cId="2692037909" sldId="316"/>
        </pc:sldMkLst>
      </pc:sldChg>
      <pc:sldChg chg="del">
        <pc:chgData name="Damian Gordon" userId="796278f3-970d-4a3b-8137-dc597a054133" providerId="ADAL" clId="{B02DC808-18BA-42CA-BB83-A35DC28F7966}" dt="2025-02-05T16:38:56.414" v="593" actId="47"/>
        <pc:sldMkLst>
          <pc:docMk/>
          <pc:sldMk cId="1725129782" sldId="326"/>
        </pc:sldMkLst>
      </pc:sldChg>
      <pc:sldChg chg="del">
        <pc:chgData name="Damian Gordon" userId="796278f3-970d-4a3b-8137-dc597a054133" providerId="ADAL" clId="{B02DC808-18BA-42CA-BB83-A35DC28F7966}" dt="2025-02-05T16:38:56.414" v="593" actId="47"/>
        <pc:sldMkLst>
          <pc:docMk/>
          <pc:sldMk cId="918911296" sldId="327"/>
        </pc:sldMkLst>
      </pc:sldChg>
      <pc:sldChg chg="add del">
        <pc:chgData name="Damian Gordon" userId="796278f3-970d-4a3b-8137-dc597a054133" providerId="ADAL" clId="{B02DC808-18BA-42CA-BB83-A35DC28F7966}" dt="2025-02-02T23:23:31.732" v="2"/>
        <pc:sldMkLst>
          <pc:docMk/>
          <pc:sldMk cId="0" sldId="352"/>
        </pc:sldMkLst>
      </pc:sldChg>
      <pc:sldChg chg="add del">
        <pc:chgData name="Damian Gordon" userId="796278f3-970d-4a3b-8137-dc597a054133" providerId="ADAL" clId="{B02DC808-18BA-42CA-BB83-A35DC28F7966}" dt="2025-02-02T23:23:31.732" v="2"/>
        <pc:sldMkLst>
          <pc:docMk/>
          <pc:sldMk cId="0" sldId="357"/>
        </pc:sldMkLst>
      </pc:sldChg>
      <pc:sldChg chg="add del setBg">
        <pc:chgData name="Damian Gordon" userId="796278f3-970d-4a3b-8137-dc597a054133" providerId="ADAL" clId="{B02DC808-18BA-42CA-BB83-A35DC28F7966}" dt="2025-02-02T23:23:55.998" v="4"/>
        <pc:sldMkLst>
          <pc:docMk/>
          <pc:sldMk cId="0" sldId="364"/>
        </pc:sldMkLst>
      </pc:sldChg>
      <pc:sldChg chg="add del setBg">
        <pc:chgData name="Damian Gordon" userId="796278f3-970d-4a3b-8137-dc597a054133" providerId="ADAL" clId="{B02DC808-18BA-42CA-BB83-A35DC28F7966}" dt="2025-02-02T23:23:55.998" v="4"/>
        <pc:sldMkLst>
          <pc:docMk/>
          <pc:sldMk cId="0" sldId="365"/>
        </pc:sldMkLst>
      </pc:sldChg>
      <pc:sldChg chg="add del setBg">
        <pc:chgData name="Damian Gordon" userId="796278f3-970d-4a3b-8137-dc597a054133" providerId="ADAL" clId="{B02DC808-18BA-42CA-BB83-A35DC28F7966}" dt="2025-02-02T23:23:55.998" v="4"/>
        <pc:sldMkLst>
          <pc:docMk/>
          <pc:sldMk cId="0" sldId="367"/>
        </pc:sldMkLst>
      </pc:sldChg>
      <pc:sldChg chg="add del setBg">
        <pc:chgData name="Damian Gordon" userId="796278f3-970d-4a3b-8137-dc597a054133" providerId="ADAL" clId="{B02DC808-18BA-42CA-BB83-A35DC28F7966}" dt="2025-02-02T23:23:55.998" v="4"/>
        <pc:sldMkLst>
          <pc:docMk/>
          <pc:sldMk cId="0" sldId="368"/>
        </pc:sldMkLst>
      </pc:sldChg>
      <pc:sldChg chg="add del setBg">
        <pc:chgData name="Damian Gordon" userId="796278f3-970d-4a3b-8137-dc597a054133" providerId="ADAL" clId="{B02DC808-18BA-42CA-BB83-A35DC28F7966}" dt="2025-02-02T23:23:55.998" v="4"/>
        <pc:sldMkLst>
          <pc:docMk/>
          <pc:sldMk cId="0" sldId="369"/>
        </pc:sldMkLst>
      </pc:sldChg>
      <pc:sldChg chg="add del setBg">
        <pc:chgData name="Damian Gordon" userId="796278f3-970d-4a3b-8137-dc597a054133" providerId="ADAL" clId="{B02DC808-18BA-42CA-BB83-A35DC28F7966}" dt="2025-02-02T23:23:55.998" v="4"/>
        <pc:sldMkLst>
          <pc:docMk/>
          <pc:sldMk cId="0" sldId="371"/>
        </pc:sldMkLst>
      </pc:sldChg>
      <pc:sldChg chg="add del setBg">
        <pc:chgData name="Damian Gordon" userId="796278f3-970d-4a3b-8137-dc597a054133" providerId="ADAL" clId="{B02DC808-18BA-42CA-BB83-A35DC28F7966}" dt="2025-02-02T23:23:55.998" v="4"/>
        <pc:sldMkLst>
          <pc:docMk/>
          <pc:sldMk cId="0" sldId="375"/>
        </pc:sldMkLst>
      </pc:sldChg>
      <pc:sldChg chg="add del setBg">
        <pc:chgData name="Damian Gordon" userId="796278f3-970d-4a3b-8137-dc597a054133" providerId="ADAL" clId="{B02DC808-18BA-42CA-BB83-A35DC28F7966}" dt="2025-02-02T23:23:55.998" v="4"/>
        <pc:sldMkLst>
          <pc:docMk/>
          <pc:sldMk cId="0" sldId="376"/>
        </pc:sldMkLst>
      </pc:sldChg>
      <pc:sldChg chg="add del setBg">
        <pc:chgData name="Damian Gordon" userId="796278f3-970d-4a3b-8137-dc597a054133" providerId="ADAL" clId="{B02DC808-18BA-42CA-BB83-A35DC28F7966}" dt="2025-02-02T23:23:40.498" v="3"/>
        <pc:sldMkLst>
          <pc:docMk/>
          <pc:sldMk cId="0" sldId="379"/>
        </pc:sldMkLst>
      </pc:sldChg>
      <pc:sldChg chg="add del setBg">
        <pc:chgData name="Damian Gordon" userId="796278f3-970d-4a3b-8137-dc597a054133" providerId="ADAL" clId="{B02DC808-18BA-42CA-BB83-A35DC28F7966}" dt="2025-02-02T23:23:55.998" v="4"/>
        <pc:sldMkLst>
          <pc:docMk/>
          <pc:sldMk cId="0" sldId="380"/>
        </pc:sldMkLst>
      </pc:sldChg>
      <pc:sldChg chg="add del setBg">
        <pc:chgData name="Damian Gordon" userId="796278f3-970d-4a3b-8137-dc597a054133" providerId="ADAL" clId="{B02DC808-18BA-42CA-BB83-A35DC28F7966}" dt="2025-02-02T23:23:55.998" v="4"/>
        <pc:sldMkLst>
          <pc:docMk/>
          <pc:sldMk cId="0" sldId="381"/>
        </pc:sldMkLst>
      </pc:sldChg>
      <pc:sldChg chg="add del setBg">
        <pc:chgData name="Damian Gordon" userId="796278f3-970d-4a3b-8137-dc597a054133" providerId="ADAL" clId="{B02DC808-18BA-42CA-BB83-A35DC28F7966}" dt="2025-02-02T23:23:55.998" v="4"/>
        <pc:sldMkLst>
          <pc:docMk/>
          <pc:sldMk cId="0" sldId="382"/>
        </pc:sldMkLst>
      </pc:sldChg>
      <pc:sldChg chg="add del setBg">
        <pc:chgData name="Damian Gordon" userId="796278f3-970d-4a3b-8137-dc597a054133" providerId="ADAL" clId="{B02DC808-18BA-42CA-BB83-A35DC28F7966}" dt="2025-02-02T23:23:55.998" v="4"/>
        <pc:sldMkLst>
          <pc:docMk/>
          <pc:sldMk cId="0" sldId="383"/>
        </pc:sldMkLst>
      </pc:sldChg>
      <pc:sldChg chg="add del setBg">
        <pc:chgData name="Damian Gordon" userId="796278f3-970d-4a3b-8137-dc597a054133" providerId="ADAL" clId="{B02DC808-18BA-42CA-BB83-A35DC28F7966}" dt="2025-02-02T23:23:55.998" v="4"/>
        <pc:sldMkLst>
          <pc:docMk/>
          <pc:sldMk cId="0" sldId="384"/>
        </pc:sldMkLst>
      </pc:sldChg>
      <pc:sldChg chg="add del setBg">
        <pc:chgData name="Damian Gordon" userId="796278f3-970d-4a3b-8137-dc597a054133" providerId="ADAL" clId="{B02DC808-18BA-42CA-BB83-A35DC28F7966}" dt="2025-02-02T23:23:55.998" v="4"/>
        <pc:sldMkLst>
          <pc:docMk/>
          <pc:sldMk cId="0" sldId="385"/>
        </pc:sldMkLst>
      </pc:sldChg>
      <pc:sldChg chg="add del setBg">
        <pc:chgData name="Damian Gordon" userId="796278f3-970d-4a3b-8137-dc597a054133" providerId="ADAL" clId="{B02DC808-18BA-42CA-BB83-A35DC28F7966}" dt="2025-02-02T23:23:55.998" v="4"/>
        <pc:sldMkLst>
          <pc:docMk/>
          <pc:sldMk cId="0" sldId="386"/>
        </pc:sldMkLst>
      </pc:sldChg>
      <pc:sldChg chg="add del setBg">
        <pc:chgData name="Damian Gordon" userId="796278f3-970d-4a3b-8137-dc597a054133" providerId="ADAL" clId="{B02DC808-18BA-42CA-BB83-A35DC28F7966}" dt="2025-02-02T23:23:55.998" v="4"/>
        <pc:sldMkLst>
          <pc:docMk/>
          <pc:sldMk cId="0" sldId="387"/>
        </pc:sldMkLst>
      </pc:sldChg>
      <pc:sldChg chg="add del setBg">
        <pc:chgData name="Damian Gordon" userId="796278f3-970d-4a3b-8137-dc597a054133" providerId="ADAL" clId="{B02DC808-18BA-42CA-BB83-A35DC28F7966}" dt="2025-02-02T23:23:55.998" v="4"/>
        <pc:sldMkLst>
          <pc:docMk/>
          <pc:sldMk cId="0" sldId="388"/>
        </pc:sldMkLst>
      </pc:sldChg>
      <pc:sldChg chg="add del setBg">
        <pc:chgData name="Damian Gordon" userId="796278f3-970d-4a3b-8137-dc597a054133" providerId="ADAL" clId="{B02DC808-18BA-42CA-BB83-A35DC28F7966}" dt="2025-02-02T23:23:55.998" v="4"/>
        <pc:sldMkLst>
          <pc:docMk/>
          <pc:sldMk cId="0" sldId="389"/>
        </pc:sldMkLst>
      </pc:sldChg>
      <pc:sldChg chg="add del">
        <pc:chgData name="Damian Gordon" userId="796278f3-970d-4a3b-8137-dc597a054133" providerId="ADAL" clId="{B02DC808-18BA-42CA-BB83-A35DC28F7966}" dt="2025-02-02T23:23:31.732" v="2"/>
        <pc:sldMkLst>
          <pc:docMk/>
          <pc:sldMk cId="0" sldId="390"/>
        </pc:sldMkLst>
      </pc:sldChg>
      <pc:sldChg chg="add del setBg">
        <pc:chgData name="Damian Gordon" userId="796278f3-970d-4a3b-8137-dc597a054133" providerId="ADAL" clId="{B02DC808-18BA-42CA-BB83-A35DC28F7966}" dt="2025-02-02T23:23:55.998" v="4"/>
        <pc:sldMkLst>
          <pc:docMk/>
          <pc:sldMk cId="0" sldId="391"/>
        </pc:sldMkLst>
      </pc:sldChg>
      <pc:sldChg chg="add del setBg">
        <pc:chgData name="Damian Gordon" userId="796278f3-970d-4a3b-8137-dc597a054133" providerId="ADAL" clId="{B02DC808-18BA-42CA-BB83-A35DC28F7966}" dt="2025-02-02T23:23:55.998" v="4"/>
        <pc:sldMkLst>
          <pc:docMk/>
          <pc:sldMk cId="0" sldId="392"/>
        </pc:sldMkLst>
      </pc:sldChg>
      <pc:sldChg chg="add del setBg">
        <pc:chgData name="Damian Gordon" userId="796278f3-970d-4a3b-8137-dc597a054133" providerId="ADAL" clId="{B02DC808-18BA-42CA-BB83-A35DC28F7966}" dt="2025-02-02T23:23:55.998" v="4"/>
        <pc:sldMkLst>
          <pc:docMk/>
          <pc:sldMk cId="0" sldId="393"/>
        </pc:sldMkLst>
      </pc:sldChg>
      <pc:sldChg chg="add del setBg">
        <pc:chgData name="Damian Gordon" userId="796278f3-970d-4a3b-8137-dc597a054133" providerId="ADAL" clId="{B02DC808-18BA-42CA-BB83-A35DC28F7966}" dt="2025-02-02T23:23:55.998" v="4"/>
        <pc:sldMkLst>
          <pc:docMk/>
          <pc:sldMk cId="0" sldId="394"/>
        </pc:sldMkLst>
      </pc:sldChg>
      <pc:sldChg chg="del">
        <pc:chgData name="Damian Gordon" userId="796278f3-970d-4a3b-8137-dc597a054133" providerId="ADAL" clId="{B02DC808-18BA-42CA-BB83-A35DC28F7966}" dt="2025-02-05T16:38:56.414" v="593" actId="47"/>
        <pc:sldMkLst>
          <pc:docMk/>
          <pc:sldMk cId="1898965013" sldId="426"/>
        </pc:sldMkLst>
      </pc:sldChg>
      <pc:sldChg chg="ord">
        <pc:chgData name="Damian Gordon" userId="796278f3-970d-4a3b-8137-dc597a054133" providerId="ADAL" clId="{B02DC808-18BA-42CA-BB83-A35DC28F7966}" dt="2025-02-05T16:37:37.400" v="592"/>
        <pc:sldMkLst>
          <pc:docMk/>
          <pc:sldMk cId="154579201" sldId="662"/>
        </pc:sldMkLst>
      </pc:sldChg>
      <pc:sldChg chg="del">
        <pc:chgData name="Damian Gordon" userId="796278f3-970d-4a3b-8137-dc597a054133" providerId="ADAL" clId="{B02DC808-18BA-42CA-BB83-A35DC28F7966}" dt="2025-02-05T16:38:56.414" v="593" actId="47"/>
        <pc:sldMkLst>
          <pc:docMk/>
          <pc:sldMk cId="1245215892" sldId="663"/>
        </pc:sldMkLst>
      </pc:sldChg>
      <pc:sldChg chg="del">
        <pc:chgData name="Damian Gordon" userId="796278f3-970d-4a3b-8137-dc597a054133" providerId="ADAL" clId="{B02DC808-18BA-42CA-BB83-A35DC28F7966}" dt="2025-02-05T16:38:56.414" v="593" actId="47"/>
        <pc:sldMkLst>
          <pc:docMk/>
          <pc:sldMk cId="731414068" sldId="664"/>
        </pc:sldMkLst>
      </pc:sldChg>
      <pc:sldChg chg="del">
        <pc:chgData name="Damian Gordon" userId="796278f3-970d-4a3b-8137-dc597a054133" providerId="ADAL" clId="{B02DC808-18BA-42CA-BB83-A35DC28F7966}" dt="2025-02-05T16:38:56.414" v="593" actId="47"/>
        <pc:sldMkLst>
          <pc:docMk/>
          <pc:sldMk cId="1509869422" sldId="665"/>
        </pc:sldMkLst>
      </pc:sldChg>
      <pc:sldChg chg="del">
        <pc:chgData name="Damian Gordon" userId="796278f3-970d-4a3b-8137-dc597a054133" providerId="ADAL" clId="{B02DC808-18BA-42CA-BB83-A35DC28F7966}" dt="2025-02-05T16:38:56.414" v="593" actId="47"/>
        <pc:sldMkLst>
          <pc:docMk/>
          <pc:sldMk cId="2818247604" sldId="666"/>
        </pc:sldMkLst>
      </pc:sldChg>
      <pc:sldChg chg="del">
        <pc:chgData name="Damian Gordon" userId="796278f3-970d-4a3b-8137-dc597a054133" providerId="ADAL" clId="{B02DC808-18BA-42CA-BB83-A35DC28F7966}" dt="2025-02-05T16:38:56.414" v="593" actId="47"/>
        <pc:sldMkLst>
          <pc:docMk/>
          <pc:sldMk cId="4124248971" sldId="667"/>
        </pc:sldMkLst>
      </pc:sldChg>
      <pc:sldChg chg="del">
        <pc:chgData name="Damian Gordon" userId="796278f3-970d-4a3b-8137-dc597a054133" providerId="ADAL" clId="{B02DC808-18BA-42CA-BB83-A35DC28F7966}" dt="2025-02-05T16:38:56.414" v="593" actId="47"/>
        <pc:sldMkLst>
          <pc:docMk/>
          <pc:sldMk cId="3201619287" sldId="668"/>
        </pc:sldMkLst>
      </pc:sldChg>
      <pc:sldChg chg="del">
        <pc:chgData name="Damian Gordon" userId="796278f3-970d-4a3b-8137-dc597a054133" providerId="ADAL" clId="{B02DC808-18BA-42CA-BB83-A35DC28F7966}" dt="2025-02-05T16:06:03.161" v="23" actId="47"/>
        <pc:sldMkLst>
          <pc:docMk/>
          <pc:sldMk cId="2773212245" sldId="669"/>
        </pc:sldMkLst>
      </pc:sldChg>
      <pc:sldChg chg="del">
        <pc:chgData name="Damian Gordon" userId="796278f3-970d-4a3b-8137-dc597a054133" providerId="ADAL" clId="{B02DC808-18BA-42CA-BB83-A35DC28F7966}" dt="2025-02-05T16:38:56.414" v="593" actId="47"/>
        <pc:sldMkLst>
          <pc:docMk/>
          <pc:sldMk cId="716705958" sldId="670"/>
        </pc:sldMkLst>
      </pc:sldChg>
      <pc:sldChg chg="ord">
        <pc:chgData name="Damian Gordon" userId="796278f3-970d-4a3b-8137-dc597a054133" providerId="ADAL" clId="{B02DC808-18BA-42CA-BB83-A35DC28F7966}" dt="2025-02-05T16:36:24.939" v="590"/>
        <pc:sldMkLst>
          <pc:docMk/>
          <pc:sldMk cId="334930050" sldId="672"/>
        </pc:sldMkLst>
      </pc:sldChg>
      <pc:sldChg chg="del">
        <pc:chgData name="Damian Gordon" userId="796278f3-970d-4a3b-8137-dc597a054133" providerId="ADAL" clId="{B02DC808-18BA-42CA-BB83-A35DC28F7966}" dt="2025-02-05T16:06:04.135" v="24" actId="47"/>
        <pc:sldMkLst>
          <pc:docMk/>
          <pc:sldMk cId="3457037014" sldId="673"/>
        </pc:sldMkLst>
      </pc:sldChg>
      <pc:sldChg chg="addSp modSp mod setBg">
        <pc:chgData name="Damian Gordon" userId="796278f3-970d-4a3b-8137-dc597a054133" providerId="ADAL" clId="{B02DC808-18BA-42CA-BB83-A35DC28F7966}" dt="2025-02-05T16:14:23.724" v="146" actId="1036"/>
        <pc:sldMkLst>
          <pc:docMk/>
          <pc:sldMk cId="3491475978" sldId="674"/>
        </pc:sldMkLst>
      </pc:sldChg>
      <pc:sldChg chg="addSp delSp modSp mod setBg">
        <pc:chgData name="Damian Gordon" userId="796278f3-970d-4a3b-8137-dc597a054133" providerId="ADAL" clId="{B02DC808-18BA-42CA-BB83-A35DC28F7966}" dt="2025-02-05T16:11:37.865" v="81" actId="22"/>
        <pc:sldMkLst>
          <pc:docMk/>
          <pc:sldMk cId="743993683" sldId="675"/>
        </pc:sldMkLst>
      </pc:sldChg>
      <pc:sldChg chg="del">
        <pc:chgData name="Damian Gordon" userId="796278f3-970d-4a3b-8137-dc597a054133" providerId="ADAL" clId="{B02DC808-18BA-42CA-BB83-A35DC28F7966}" dt="2025-02-05T17:09:16.844" v="824" actId="47"/>
        <pc:sldMkLst>
          <pc:docMk/>
          <pc:sldMk cId="1935817950" sldId="676"/>
        </pc:sldMkLst>
      </pc:sldChg>
      <pc:sldChg chg="del">
        <pc:chgData name="Damian Gordon" userId="796278f3-970d-4a3b-8137-dc597a054133" providerId="ADAL" clId="{B02DC808-18BA-42CA-BB83-A35DC28F7966}" dt="2025-02-05T16:38:56.414" v="593" actId="47"/>
        <pc:sldMkLst>
          <pc:docMk/>
          <pc:sldMk cId="1216709341" sldId="677"/>
        </pc:sldMkLst>
      </pc:sldChg>
      <pc:sldChg chg="del">
        <pc:chgData name="Damian Gordon" userId="796278f3-970d-4a3b-8137-dc597a054133" providerId="ADAL" clId="{B02DC808-18BA-42CA-BB83-A35DC28F7966}" dt="2025-02-05T17:09:19.132" v="825" actId="47"/>
        <pc:sldMkLst>
          <pc:docMk/>
          <pc:sldMk cId="2008175593" sldId="678"/>
        </pc:sldMkLst>
      </pc:sldChg>
      <pc:sldChg chg="del">
        <pc:chgData name="Damian Gordon" userId="796278f3-970d-4a3b-8137-dc597a054133" providerId="ADAL" clId="{B02DC808-18BA-42CA-BB83-A35DC28F7966}" dt="2025-02-05T16:38:56.414" v="593" actId="47"/>
        <pc:sldMkLst>
          <pc:docMk/>
          <pc:sldMk cId="3270753802" sldId="679"/>
        </pc:sldMkLst>
      </pc:sldChg>
      <pc:sldChg chg="del">
        <pc:chgData name="Damian Gordon" userId="796278f3-970d-4a3b-8137-dc597a054133" providerId="ADAL" clId="{B02DC808-18BA-42CA-BB83-A35DC28F7966}" dt="2025-02-05T16:38:56.414" v="593" actId="47"/>
        <pc:sldMkLst>
          <pc:docMk/>
          <pc:sldMk cId="365692125" sldId="680"/>
        </pc:sldMkLst>
      </pc:sldChg>
      <pc:sldChg chg="del">
        <pc:chgData name="Damian Gordon" userId="796278f3-970d-4a3b-8137-dc597a054133" providerId="ADAL" clId="{B02DC808-18BA-42CA-BB83-A35DC28F7966}" dt="2025-02-05T16:38:56.414" v="593" actId="47"/>
        <pc:sldMkLst>
          <pc:docMk/>
          <pc:sldMk cId="1886214053" sldId="681"/>
        </pc:sldMkLst>
      </pc:sldChg>
      <pc:sldChg chg="del">
        <pc:chgData name="Damian Gordon" userId="796278f3-970d-4a3b-8137-dc597a054133" providerId="ADAL" clId="{B02DC808-18BA-42CA-BB83-A35DC28F7966}" dt="2025-02-05T16:38:56.414" v="593" actId="47"/>
        <pc:sldMkLst>
          <pc:docMk/>
          <pc:sldMk cId="1209025461" sldId="682"/>
        </pc:sldMkLst>
      </pc:sldChg>
      <pc:sldChg chg="del">
        <pc:chgData name="Damian Gordon" userId="796278f3-970d-4a3b-8137-dc597a054133" providerId="ADAL" clId="{B02DC808-18BA-42CA-BB83-A35DC28F7966}" dt="2025-02-05T16:38:56.414" v="593" actId="47"/>
        <pc:sldMkLst>
          <pc:docMk/>
          <pc:sldMk cId="2179747030" sldId="683"/>
        </pc:sldMkLst>
      </pc:sldChg>
      <pc:sldChg chg="del">
        <pc:chgData name="Damian Gordon" userId="796278f3-970d-4a3b-8137-dc597a054133" providerId="ADAL" clId="{B02DC808-18BA-42CA-BB83-A35DC28F7966}" dt="2025-02-05T16:38:56.414" v="593" actId="47"/>
        <pc:sldMkLst>
          <pc:docMk/>
          <pc:sldMk cId="3755462999" sldId="686"/>
        </pc:sldMkLst>
      </pc:sldChg>
      <pc:sldChg chg="del">
        <pc:chgData name="Damian Gordon" userId="796278f3-970d-4a3b-8137-dc597a054133" providerId="ADAL" clId="{B02DC808-18BA-42CA-BB83-A35DC28F7966}" dt="2025-02-05T16:38:56.414" v="593" actId="47"/>
        <pc:sldMkLst>
          <pc:docMk/>
          <pc:sldMk cId="4226681106" sldId="687"/>
        </pc:sldMkLst>
      </pc:sldChg>
      <pc:sldChg chg="del">
        <pc:chgData name="Damian Gordon" userId="796278f3-970d-4a3b-8137-dc597a054133" providerId="ADAL" clId="{B02DC808-18BA-42CA-BB83-A35DC28F7966}" dt="2025-02-05T16:38:56.414" v="593" actId="47"/>
        <pc:sldMkLst>
          <pc:docMk/>
          <pc:sldMk cId="1523053559" sldId="688"/>
        </pc:sldMkLst>
      </pc:sldChg>
      <pc:sldChg chg="del">
        <pc:chgData name="Damian Gordon" userId="796278f3-970d-4a3b-8137-dc597a054133" providerId="ADAL" clId="{B02DC808-18BA-42CA-BB83-A35DC28F7966}" dt="2025-02-05T16:38:56.414" v="593" actId="47"/>
        <pc:sldMkLst>
          <pc:docMk/>
          <pc:sldMk cId="4002406144" sldId="689"/>
        </pc:sldMkLst>
      </pc:sldChg>
      <pc:sldChg chg="del">
        <pc:chgData name="Damian Gordon" userId="796278f3-970d-4a3b-8137-dc597a054133" providerId="ADAL" clId="{B02DC808-18BA-42CA-BB83-A35DC28F7966}" dt="2025-02-05T16:38:56.414" v="593" actId="47"/>
        <pc:sldMkLst>
          <pc:docMk/>
          <pc:sldMk cId="33447620" sldId="690"/>
        </pc:sldMkLst>
      </pc:sldChg>
      <pc:sldChg chg="del">
        <pc:chgData name="Damian Gordon" userId="796278f3-970d-4a3b-8137-dc597a054133" providerId="ADAL" clId="{B02DC808-18BA-42CA-BB83-A35DC28F7966}" dt="2025-02-05T16:38:56.414" v="593" actId="47"/>
        <pc:sldMkLst>
          <pc:docMk/>
          <pc:sldMk cId="2970361150" sldId="691"/>
        </pc:sldMkLst>
      </pc:sldChg>
      <pc:sldChg chg="del">
        <pc:chgData name="Damian Gordon" userId="796278f3-970d-4a3b-8137-dc597a054133" providerId="ADAL" clId="{B02DC808-18BA-42CA-BB83-A35DC28F7966}" dt="2025-02-05T16:38:56.414" v="593" actId="47"/>
        <pc:sldMkLst>
          <pc:docMk/>
          <pc:sldMk cId="1369926104" sldId="692"/>
        </pc:sldMkLst>
      </pc:sldChg>
      <pc:sldChg chg="del">
        <pc:chgData name="Damian Gordon" userId="796278f3-970d-4a3b-8137-dc597a054133" providerId="ADAL" clId="{B02DC808-18BA-42CA-BB83-A35DC28F7966}" dt="2025-02-05T16:38:56.414" v="593" actId="47"/>
        <pc:sldMkLst>
          <pc:docMk/>
          <pc:sldMk cId="1527665" sldId="693"/>
        </pc:sldMkLst>
      </pc:sldChg>
      <pc:sldChg chg="del">
        <pc:chgData name="Damian Gordon" userId="796278f3-970d-4a3b-8137-dc597a054133" providerId="ADAL" clId="{B02DC808-18BA-42CA-BB83-A35DC28F7966}" dt="2025-02-05T16:38:56.414" v="593" actId="47"/>
        <pc:sldMkLst>
          <pc:docMk/>
          <pc:sldMk cId="878025474" sldId="694"/>
        </pc:sldMkLst>
      </pc:sldChg>
      <pc:sldChg chg="del">
        <pc:chgData name="Damian Gordon" userId="796278f3-970d-4a3b-8137-dc597a054133" providerId="ADAL" clId="{B02DC808-18BA-42CA-BB83-A35DC28F7966}" dt="2025-02-05T16:38:56.414" v="593" actId="47"/>
        <pc:sldMkLst>
          <pc:docMk/>
          <pc:sldMk cId="4181188032" sldId="695"/>
        </pc:sldMkLst>
      </pc:sldChg>
      <pc:sldChg chg="del">
        <pc:chgData name="Damian Gordon" userId="796278f3-970d-4a3b-8137-dc597a054133" providerId="ADAL" clId="{B02DC808-18BA-42CA-BB83-A35DC28F7966}" dt="2025-02-05T16:38:56.414" v="593" actId="47"/>
        <pc:sldMkLst>
          <pc:docMk/>
          <pc:sldMk cId="758750130" sldId="696"/>
        </pc:sldMkLst>
      </pc:sldChg>
      <pc:sldChg chg="del">
        <pc:chgData name="Damian Gordon" userId="796278f3-970d-4a3b-8137-dc597a054133" providerId="ADAL" clId="{B02DC808-18BA-42CA-BB83-A35DC28F7966}" dt="2025-02-05T16:38:56.414" v="593" actId="47"/>
        <pc:sldMkLst>
          <pc:docMk/>
          <pc:sldMk cId="2901335358" sldId="697"/>
        </pc:sldMkLst>
      </pc:sldChg>
      <pc:sldChg chg="del">
        <pc:chgData name="Damian Gordon" userId="796278f3-970d-4a3b-8137-dc597a054133" providerId="ADAL" clId="{B02DC808-18BA-42CA-BB83-A35DC28F7966}" dt="2025-02-05T16:38:56.414" v="593" actId="47"/>
        <pc:sldMkLst>
          <pc:docMk/>
          <pc:sldMk cId="994927710" sldId="698"/>
        </pc:sldMkLst>
      </pc:sldChg>
      <pc:sldChg chg="del">
        <pc:chgData name="Damian Gordon" userId="796278f3-970d-4a3b-8137-dc597a054133" providerId="ADAL" clId="{B02DC808-18BA-42CA-BB83-A35DC28F7966}" dt="2025-02-05T16:38:56.414" v="593" actId="47"/>
        <pc:sldMkLst>
          <pc:docMk/>
          <pc:sldMk cId="1328828659" sldId="699"/>
        </pc:sldMkLst>
      </pc:sldChg>
      <pc:sldChg chg="del">
        <pc:chgData name="Damian Gordon" userId="796278f3-970d-4a3b-8137-dc597a054133" providerId="ADAL" clId="{B02DC808-18BA-42CA-BB83-A35DC28F7966}" dt="2025-02-05T16:38:56.414" v="593" actId="47"/>
        <pc:sldMkLst>
          <pc:docMk/>
          <pc:sldMk cId="741086103" sldId="700"/>
        </pc:sldMkLst>
      </pc:sldChg>
      <pc:sldChg chg="del">
        <pc:chgData name="Damian Gordon" userId="796278f3-970d-4a3b-8137-dc597a054133" providerId="ADAL" clId="{B02DC808-18BA-42CA-BB83-A35DC28F7966}" dt="2025-02-05T16:38:56.414" v="593" actId="47"/>
        <pc:sldMkLst>
          <pc:docMk/>
          <pc:sldMk cId="2825014557" sldId="701"/>
        </pc:sldMkLst>
      </pc:sldChg>
      <pc:sldChg chg="del">
        <pc:chgData name="Damian Gordon" userId="796278f3-970d-4a3b-8137-dc597a054133" providerId="ADAL" clId="{B02DC808-18BA-42CA-BB83-A35DC28F7966}" dt="2025-02-05T16:38:56.414" v="593" actId="47"/>
        <pc:sldMkLst>
          <pc:docMk/>
          <pc:sldMk cId="1457274105" sldId="702"/>
        </pc:sldMkLst>
      </pc:sldChg>
      <pc:sldChg chg="del">
        <pc:chgData name="Damian Gordon" userId="796278f3-970d-4a3b-8137-dc597a054133" providerId="ADAL" clId="{B02DC808-18BA-42CA-BB83-A35DC28F7966}" dt="2025-02-05T16:38:56.414" v="593" actId="47"/>
        <pc:sldMkLst>
          <pc:docMk/>
          <pc:sldMk cId="240552690" sldId="704"/>
        </pc:sldMkLst>
      </pc:sldChg>
      <pc:sldChg chg="del">
        <pc:chgData name="Damian Gordon" userId="796278f3-970d-4a3b-8137-dc597a054133" providerId="ADAL" clId="{B02DC808-18BA-42CA-BB83-A35DC28F7966}" dt="2025-02-05T16:38:56.414" v="593" actId="47"/>
        <pc:sldMkLst>
          <pc:docMk/>
          <pc:sldMk cId="1908221910" sldId="705"/>
        </pc:sldMkLst>
      </pc:sldChg>
      <pc:sldChg chg="del">
        <pc:chgData name="Damian Gordon" userId="796278f3-970d-4a3b-8137-dc597a054133" providerId="ADAL" clId="{B02DC808-18BA-42CA-BB83-A35DC28F7966}" dt="2025-02-05T16:38:56.414" v="593" actId="47"/>
        <pc:sldMkLst>
          <pc:docMk/>
          <pc:sldMk cId="610627379" sldId="706"/>
        </pc:sldMkLst>
      </pc:sldChg>
      <pc:sldChg chg="del">
        <pc:chgData name="Damian Gordon" userId="796278f3-970d-4a3b-8137-dc597a054133" providerId="ADAL" clId="{B02DC808-18BA-42CA-BB83-A35DC28F7966}" dt="2025-02-05T16:38:56.414" v="593" actId="47"/>
        <pc:sldMkLst>
          <pc:docMk/>
          <pc:sldMk cId="1680705233" sldId="707"/>
        </pc:sldMkLst>
      </pc:sldChg>
      <pc:sldChg chg="del">
        <pc:chgData name="Damian Gordon" userId="796278f3-970d-4a3b-8137-dc597a054133" providerId="ADAL" clId="{B02DC808-18BA-42CA-BB83-A35DC28F7966}" dt="2025-02-05T16:38:56.414" v="593" actId="47"/>
        <pc:sldMkLst>
          <pc:docMk/>
          <pc:sldMk cId="2314870149" sldId="708"/>
        </pc:sldMkLst>
      </pc:sldChg>
      <pc:sldChg chg="del">
        <pc:chgData name="Damian Gordon" userId="796278f3-970d-4a3b-8137-dc597a054133" providerId="ADAL" clId="{B02DC808-18BA-42CA-BB83-A35DC28F7966}" dt="2025-02-05T16:38:56.414" v="593" actId="47"/>
        <pc:sldMkLst>
          <pc:docMk/>
          <pc:sldMk cId="2301353627" sldId="709"/>
        </pc:sldMkLst>
      </pc:sldChg>
      <pc:sldChg chg="ord">
        <pc:chgData name="Damian Gordon" userId="796278f3-970d-4a3b-8137-dc597a054133" providerId="ADAL" clId="{B02DC808-18BA-42CA-BB83-A35DC28F7966}" dt="2025-02-05T16:37:37.400" v="592"/>
        <pc:sldMkLst>
          <pc:docMk/>
          <pc:sldMk cId="3855399301" sldId="710"/>
        </pc:sldMkLst>
      </pc:sldChg>
      <pc:sldChg chg="ord">
        <pc:chgData name="Damian Gordon" userId="796278f3-970d-4a3b-8137-dc597a054133" providerId="ADAL" clId="{B02DC808-18BA-42CA-BB83-A35DC28F7966}" dt="2025-02-05T16:37:37.400" v="592"/>
        <pc:sldMkLst>
          <pc:docMk/>
          <pc:sldMk cId="1914316946" sldId="711"/>
        </pc:sldMkLst>
      </pc:sldChg>
      <pc:sldChg chg="ord">
        <pc:chgData name="Damian Gordon" userId="796278f3-970d-4a3b-8137-dc597a054133" providerId="ADAL" clId="{B02DC808-18BA-42CA-BB83-A35DC28F7966}" dt="2025-02-05T16:37:37.400" v="592"/>
        <pc:sldMkLst>
          <pc:docMk/>
          <pc:sldMk cId="309238067" sldId="712"/>
        </pc:sldMkLst>
      </pc:sldChg>
      <pc:sldChg chg="ord">
        <pc:chgData name="Damian Gordon" userId="796278f3-970d-4a3b-8137-dc597a054133" providerId="ADAL" clId="{B02DC808-18BA-42CA-BB83-A35DC28F7966}" dt="2025-02-05T16:37:37.400" v="592"/>
        <pc:sldMkLst>
          <pc:docMk/>
          <pc:sldMk cId="3366209758" sldId="713"/>
        </pc:sldMkLst>
      </pc:sldChg>
      <pc:sldChg chg="ord">
        <pc:chgData name="Damian Gordon" userId="796278f3-970d-4a3b-8137-dc597a054133" providerId="ADAL" clId="{B02DC808-18BA-42CA-BB83-A35DC28F7966}" dt="2025-02-05T16:37:37.400" v="592"/>
        <pc:sldMkLst>
          <pc:docMk/>
          <pc:sldMk cId="284852541" sldId="714"/>
        </pc:sldMkLst>
      </pc:sldChg>
      <pc:sldChg chg="ord">
        <pc:chgData name="Damian Gordon" userId="796278f3-970d-4a3b-8137-dc597a054133" providerId="ADAL" clId="{B02DC808-18BA-42CA-BB83-A35DC28F7966}" dt="2025-02-05T16:37:37.400" v="592"/>
        <pc:sldMkLst>
          <pc:docMk/>
          <pc:sldMk cId="517089005" sldId="716"/>
        </pc:sldMkLst>
      </pc:sldChg>
      <pc:sldChg chg="ord">
        <pc:chgData name="Damian Gordon" userId="796278f3-970d-4a3b-8137-dc597a054133" providerId="ADAL" clId="{B02DC808-18BA-42CA-BB83-A35DC28F7966}" dt="2025-02-05T16:37:37.400" v="592"/>
        <pc:sldMkLst>
          <pc:docMk/>
          <pc:sldMk cId="2409609985" sldId="717"/>
        </pc:sldMkLst>
      </pc:sldChg>
      <pc:sldChg chg="ord">
        <pc:chgData name="Damian Gordon" userId="796278f3-970d-4a3b-8137-dc597a054133" providerId="ADAL" clId="{B02DC808-18BA-42CA-BB83-A35DC28F7966}" dt="2025-02-05T16:37:37.400" v="592"/>
        <pc:sldMkLst>
          <pc:docMk/>
          <pc:sldMk cId="2997956555" sldId="718"/>
        </pc:sldMkLst>
      </pc:sldChg>
      <pc:sldChg chg="ord">
        <pc:chgData name="Damian Gordon" userId="796278f3-970d-4a3b-8137-dc597a054133" providerId="ADAL" clId="{B02DC808-18BA-42CA-BB83-A35DC28F7966}" dt="2025-02-05T16:37:37.400" v="592"/>
        <pc:sldMkLst>
          <pc:docMk/>
          <pc:sldMk cId="2305611061" sldId="719"/>
        </pc:sldMkLst>
      </pc:sldChg>
      <pc:sldChg chg="ord">
        <pc:chgData name="Damian Gordon" userId="796278f3-970d-4a3b-8137-dc597a054133" providerId="ADAL" clId="{B02DC808-18BA-42CA-BB83-A35DC28F7966}" dt="2025-02-05T16:37:37.400" v="592"/>
        <pc:sldMkLst>
          <pc:docMk/>
          <pc:sldMk cId="4276385087" sldId="720"/>
        </pc:sldMkLst>
      </pc:sldChg>
      <pc:sldChg chg="ord">
        <pc:chgData name="Damian Gordon" userId="796278f3-970d-4a3b-8137-dc597a054133" providerId="ADAL" clId="{B02DC808-18BA-42CA-BB83-A35DC28F7966}" dt="2025-02-05T16:37:37.400" v="592"/>
        <pc:sldMkLst>
          <pc:docMk/>
          <pc:sldMk cId="829843242" sldId="721"/>
        </pc:sldMkLst>
      </pc:sldChg>
      <pc:sldChg chg="del">
        <pc:chgData name="Damian Gordon" userId="796278f3-970d-4a3b-8137-dc597a054133" providerId="ADAL" clId="{B02DC808-18BA-42CA-BB83-A35DC28F7966}" dt="2025-02-05T16:38:56.414" v="593" actId="47"/>
        <pc:sldMkLst>
          <pc:docMk/>
          <pc:sldMk cId="1227440304" sldId="722"/>
        </pc:sldMkLst>
      </pc:sldChg>
      <pc:sldChg chg="del">
        <pc:chgData name="Damian Gordon" userId="796278f3-970d-4a3b-8137-dc597a054133" providerId="ADAL" clId="{B02DC808-18BA-42CA-BB83-A35DC28F7966}" dt="2025-02-05T16:38:56.414" v="593" actId="47"/>
        <pc:sldMkLst>
          <pc:docMk/>
          <pc:sldMk cId="1370382378" sldId="726"/>
        </pc:sldMkLst>
      </pc:sldChg>
      <pc:sldChg chg="del">
        <pc:chgData name="Damian Gordon" userId="796278f3-970d-4a3b-8137-dc597a054133" providerId="ADAL" clId="{B02DC808-18BA-42CA-BB83-A35DC28F7966}" dt="2025-02-05T16:38:56.414" v="593" actId="47"/>
        <pc:sldMkLst>
          <pc:docMk/>
          <pc:sldMk cId="140862812" sldId="727"/>
        </pc:sldMkLst>
      </pc:sldChg>
      <pc:sldChg chg="addSp delSp modSp add mod setBg delDesignElem">
        <pc:chgData name="Damian Gordon" userId="796278f3-970d-4a3b-8137-dc597a054133" providerId="ADAL" clId="{B02DC808-18BA-42CA-BB83-A35DC28F7966}" dt="2025-02-05T16:18:38.307" v="289" actId="20577"/>
        <pc:sldMkLst>
          <pc:docMk/>
          <pc:sldMk cId="3106525926" sldId="728"/>
        </pc:sldMkLst>
      </pc:sldChg>
      <pc:sldChg chg="addSp delSp modSp new mod setBg">
        <pc:chgData name="Damian Gordon" userId="796278f3-970d-4a3b-8137-dc597a054133" providerId="ADAL" clId="{B02DC808-18BA-42CA-BB83-A35DC28F7966}" dt="2025-02-05T16:25:28.201" v="511" actId="404"/>
        <pc:sldMkLst>
          <pc:docMk/>
          <pc:sldMk cId="3435914397" sldId="729"/>
        </pc:sldMkLst>
      </pc:sldChg>
      <pc:sldChg chg="addSp modSp new mod setBg">
        <pc:chgData name="Damian Gordon" userId="796278f3-970d-4a3b-8137-dc597a054133" providerId="ADAL" clId="{B02DC808-18BA-42CA-BB83-A35DC28F7966}" dt="2025-02-06T23:13:52.987" v="1343" actId="1036"/>
        <pc:sldMkLst>
          <pc:docMk/>
          <pc:sldMk cId="3398991832" sldId="730"/>
        </pc:sldMkLst>
      </pc:sldChg>
      <pc:sldChg chg="addSp delSp modSp new mod setBg">
        <pc:chgData name="Damian Gordon" userId="796278f3-970d-4a3b-8137-dc597a054133" providerId="ADAL" clId="{B02DC808-18BA-42CA-BB83-A35DC28F7966}" dt="2025-02-05T16:35:40.840" v="588" actId="14100"/>
        <pc:sldMkLst>
          <pc:docMk/>
          <pc:sldMk cId="1531752897" sldId="731"/>
        </pc:sldMkLst>
      </pc:sldChg>
      <pc:sldChg chg="addSp delSp modSp new mod">
        <pc:chgData name="Damian Gordon" userId="796278f3-970d-4a3b-8137-dc597a054133" providerId="ADAL" clId="{B02DC808-18BA-42CA-BB83-A35DC28F7966}" dt="2025-02-05T16:56:10.597" v="651" actId="1076"/>
        <pc:sldMkLst>
          <pc:docMk/>
          <pc:sldMk cId="403527331" sldId="732"/>
        </pc:sldMkLst>
      </pc:sldChg>
      <pc:sldChg chg="new del">
        <pc:chgData name="Damian Gordon" userId="796278f3-970d-4a3b-8137-dc597a054133" providerId="ADAL" clId="{B02DC808-18BA-42CA-BB83-A35DC28F7966}" dt="2025-02-05T16:39:11.488" v="595" actId="47"/>
        <pc:sldMkLst>
          <pc:docMk/>
          <pc:sldMk cId="3810808799" sldId="732"/>
        </pc:sldMkLst>
      </pc:sldChg>
      <pc:sldChg chg="delSp add del mod">
        <pc:chgData name="Damian Gordon" userId="796278f3-970d-4a3b-8137-dc597a054133" providerId="ADAL" clId="{B02DC808-18BA-42CA-BB83-A35DC28F7966}" dt="2025-02-05T16:53:43.757" v="644" actId="47"/>
        <pc:sldMkLst>
          <pc:docMk/>
          <pc:sldMk cId="2210053833" sldId="733"/>
        </pc:sldMkLst>
      </pc:sldChg>
      <pc:sldChg chg="addSp delSp modSp new mod">
        <pc:chgData name="Damian Gordon" userId="796278f3-970d-4a3b-8137-dc597a054133" providerId="ADAL" clId="{B02DC808-18BA-42CA-BB83-A35DC28F7966}" dt="2025-02-05T17:15:36.939" v="827" actId="1076"/>
        <pc:sldMkLst>
          <pc:docMk/>
          <pc:sldMk cId="3098856293" sldId="734"/>
        </pc:sldMkLst>
      </pc:sldChg>
      <pc:sldChg chg="add del">
        <pc:chgData name="Damian Gordon" userId="796278f3-970d-4a3b-8137-dc597a054133" providerId="ADAL" clId="{B02DC808-18BA-42CA-BB83-A35DC28F7966}" dt="2025-02-05T16:53:41.937" v="643" actId="47"/>
        <pc:sldMkLst>
          <pc:docMk/>
          <pc:sldMk cId="705511185" sldId="735"/>
        </pc:sldMkLst>
      </pc:sldChg>
      <pc:sldChg chg="delSp modSp add mod">
        <pc:chgData name="Damian Gordon" userId="796278f3-970d-4a3b-8137-dc597a054133" providerId="ADAL" clId="{B02DC808-18BA-42CA-BB83-A35DC28F7966}" dt="2025-02-05T17:16:31.355" v="838" actId="166"/>
        <pc:sldMkLst>
          <pc:docMk/>
          <pc:sldMk cId="2454201824" sldId="735"/>
        </pc:sldMkLst>
      </pc:sldChg>
      <pc:sldChg chg="addSp delSp modSp new mod ord setBg">
        <pc:chgData name="Damian Gordon" userId="796278f3-970d-4a3b-8137-dc597a054133" providerId="ADAL" clId="{B02DC808-18BA-42CA-BB83-A35DC28F7966}" dt="2025-02-06T22:57:53.673" v="1219" actId="27636"/>
        <pc:sldMkLst>
          <pc:docMk/>
          <pc:sldMk cId="172122874" sldId="736"/>
        </pc:sldMkLst>
      </pc:sldChg>
      <pc:sldChg chg="addSp delSp modSp add mod">
        <pc:chgData name="Damian Gordon" userId="796278f3-970d-4a3b-8137-dc597a054133" providerId="ADAL" clId="{B02DC808-18BA-42CA-BB83-A35DC28F7966}" dt="2025-02-07T00:45:25.489" v="1940" actId="1036"/>
        <pc:sldMkLst>
          <pc:docMk/>
          <pc:sldMk cId="3629971872" sldId="737"/>
        </pc:sldMkLst>
      </pc:sldChg>
      <pc:sldChg chg="addSp modSp add mod">
        <pc:chgData name="Damian Gordon" userId="796278f3-970d-4a3b-8137-dc597a054133" providerId="ADAL" clId="{B02DC808-18BA-42CA-BB83-A35DC28F7966}" dt="2025-02-07T00:52:41.432" v="1979" actId="1076"/>
        <pc:sldMkLst>
          <pc:docMk/>
          <pc:sldMk cId="2884888909" sldId="738"/>
        </pc:sldMkLst>
      </pc:sldChg>
      <pc:sldChg chg="addSp modSp add mod">
        <pc:chgData name="Damian Gordon" userId="796278f3-970d-4a3b-8137-dc597a054133" providerId="ADAL" clId="{B02DC808-18BA-42CA-BB83-A35DC28F7966}" dt="2025-02-07T01:03:39.537" v="1990" actId="1076"/>
        <pc:sldMkLst>
          <pc:docMk/>
          <pc:sldMk cId="2678541372" sldId="739"/>
        </pc:sldMkLst>
      </pc:sldChg>
      <pc:sldChg chg="addSp modSp add mod">
        <pc:chgData name="Damian Gordon" userId="796278f3-970d-4a3b-8137-dc597a054133" providerId="ADAL" clId="{B02DC808-18BA-42CA-BB83-A35DC28F7966}" dt="2025-02-07T01:05:54.209" v="1999" actId="1076"/>
        <pc:sldMkLst>
          <pc:docMk/>
          <pc:sldMk cId="3892722695" sldId="740"/>
        </pc:sldMkLst>
      </pc:sldChg>
      <pc:sldChg chg="modSp add mod">
        <pc:chgData name="Damian Gordon" userId="796278f3-970d-4a3b-8137-dc597a054133" providerId="ADAL" clId="{B02DC808-18BA-42CA-BB83-A35DC28F7966}" dt="2025-02-07T01:07:01.793" v="2010" actId="404"/>
        <pc:sldMkLst>
          <pc:docMk/>
          <pc:sldMk cId="250654358" sldId="741"/>
        </pc:sldMkLst>
      </pc:sldChg>
      <pc:sldChg chg="addSp delSp modSp add mod">
        <pc:chgData name="Damian Gordon" userId="796278f3-970d-4a3b-8137-dc597a054133" providerId="ADAL" clId="{B02DC808-18BA-42CA-BB83-A35DC28F7966}" dt="2025-02-07T01:07:26.952" v="2015" actId="20577"/>
        <pc:sldMkLst>
          <pc:docMk/>
          <pc:sldMk cId="1609051355" sldId="742"/>
        </pc:sldMkLst>
      </pc:sldChg>
      <pc:sldChg chg="addSp delSp modSp add mod">
        <pc:chgData name="Damian Gordon" userId="796278f3-970d-4a3b-8137-dc597a054133" providerId="ADAL" clId="{B02DC808-18BA-42CA-BB83-A35DC28F7966}" dt="2025-02-06T23:18:58.202" v="1590" actId="27636"/>
        <pc:sldMkLst>
          <pc:docMk/>
          <pc:sldMk cId="2355566663" sldId="743"/>
        </pc:sldMkLst>
      </pc:sldChg>
      <pc:sldChg chg="addSp delSp modSp add del mod">
        <pc:chgData name="Damian Gordon" userId="796278f3-970d-4a3b-8137-dc597a054133" providerId="ADAL" clId="{B02DC808-18BA-42CA-BB83-A35DC28F7966}" dt="2025-02-06T23:02:45.935" v="1340" actId="47"/>
        <pc:sldMkLst>
          <pc:docMk/>
          <pc:sldMk cId="1937995116" sldId="744"/>
        </pc:sldMkLst>
      </pc:sldChg>
      <pc:sldChg chg="addSp modSp add mod ord">
        <pc:chgData name="Damian Gordon" userId="796278f3-970d-4a3b-8137-dc597a054133" providerId="ADAL" clId="{B02DC808-18BA-42CA-BB83-A35DC28F7966}" dt="2025-02-06T23:02:59.137" v="1342" actId="1076"/>
        <pc:sldMkLst>
          <pc:docMk/>
          <pc:sldMk cId="3826130402" sldId="745"/>
        </pc:sldMkLst>
      </pc:sldChg>
      <pc:sldChg chg="add del">
        <pc:chgData name="Damian Gordon" userId="796278f3-970d-4a3b-8137-dc597a054133" providerId="ADAL" clId="{B02DC808-18BA-42CA-BB83-A35DC28F7966}" dt="2025-02-06T23:02:42.375" v="1339" actId="47"/>
        <pc:sldMkLst>
          <pc:docMk/>
          <pc:sldMk cId="3175164332" sldId="746"/>
        </pc:sldMkLst>
      </pc:sldChg>
      <pc:sldChg chg="add del">
        <pc:chgData name="Damian Gordon" userId="796278f3-970d-4a3b-8137-dc597a054133" providerId="ADAL" clId="{B02DC808-18BA-42CA-BB83-A35DC28F7966}" dt="2025-02-06T23:15:02.920" v="1346" actId="47"/>
        <pc:sldMkLst>
          <pc:docMk/>
          <pc:sldMk cId="190164126" sldId="747"/>
        </pc:sldMkLst>
      </pc:sldChg>
      <pc:sldChg chg="addSp delSp modSp add mod">
        <pc:chgData name="Damian Gordon" userId="796278f3-970d-4a3b-8137-dc597a054133" providerId="ADAL" clId="{B02DC808-18BA-42CA-BB83-A35DC28F7966}" dt="2025-02-06T23:02:38.298" v="1338"/>
        <pc:sldMkLst>
          <pc:docMk/>
          <pc:sldMk cId="822008767" sldId="748"/>
        </pc:sldMkLst>
      </pc:sldChg>
      <pc:sldChg chg="addSp delSp modSp add mod setBg">
        <pc:chgData name="Damian Gordon" userId="796278f3-970d-4a3b-8137-dc597a054133" providerId="ADAL" clId="{B02DC808-18BA-42CA-BB83-A35DC28F7966}" dt="2025-02-06T23:21:37.981" v="1721" actId="27636"/>
        <pc:sldMkLst>
          <pc:docMk/>
          <pc:sldMk cId="3004662865" sldId="749"/>
        </pc:sldMkLst>
      </pc:sldChg>
      <pc:sldChg chg="addSp delSp modSp add mod">
        <pc:chgData name="Damian Gordon" userId="796278f3-970d-4a3b-8137-dc597a054133" providerId="ADAL" clId="{B02DC808-18BA-42CA-BB83-A35DC28F7966}" dt="2025-02-07T00:33:06.842" v="1886" actId="1076"/>
        <pc:sldMkLst>
          <pc:docMk/>
          <pc:sldMk cId="427252544" sldId="750"/>
        </pc:sldMkLst>
      </pc:sldChg>
      <pc:sldChg chg="addSp modSp new del mod">
        <pc:chgData name="Damian Gordon" userId="796278f3-970d-4a3b-8137-dc597a054133" providerId="ADAL" clId="{B02DC808-18BA-42CA-BB83-A35DC28F7966}" dt="2025-02-06T23:49:48.094" v="1878" actId="47"/>
        <pc:sldMkLst>
          <pc:docMk/>
          <pc:sldMk cId="3274547642" sldId="750"/>
        </pc:sldMkLst>
      </pc:sldChg>
      <pc:sldChg chg="add ord">
        <pc:chgData name="Damian Gordon" userId="796278f3-970d-4a3b-8137-dc597a054133" providerId="ADAL" clId="{B02DC808-18BA-42CA-BB83-A35DC28F7966}" dt="2025-02-07T00:41:32.552" v="1930"/>
        <pc:sldMkLst>
          <pc:docMk/>
          <pc:sldMk cId="1961461948" sldId="751"/>
        </pc:sldMkLst>
      </pc:sldChg>
      <pc:sldChg chg="addSp delSp modSp add mod">
        <pc:chgData name="Damian Gordon" userId="796278f3-970d-4a3b-8137-dc597a054133" providerId="ADAL" clId="{B02DC808-18BA-42CA-BB83-A35DC28F7966}" dt="2025-02-07T00:49:51.608" v="1966" actId="20577"/>
        <pc:sldMkLst>
          <pc:docMk/>
          <pc:sldMk cId="50646391" sldId="752"/>
        </pc:sldMkLst>
      </pc:sldChg>
      <pc:sldChg chg="addSp delSp modSp add del mod ord">
        <pc:chgData name="Damian Gordon" userId="796278f3-970d-4a3b-8137-dc597a054133" providerId="ADAL" clId="{B02DC808-18BA-42CA-BB83-A35DC28F7966}" dt="2025-02-07T00:41:28.389" v="1928" actId="47"/>
        <pc:sldMkLst>
          <pc:docMk/>
          <pc:sldMk cId="1459195808" sldId="752"/>
        </pc:sldMkLst>
      </pc:sldChg>
      <pc:sldChg chg="add">
        <pc:chgData name="Damian Gordon" userId="796278f3-970d-4a3b-8137-dc597a054133" providerId="ADAL" clId="{B02DC808-18BA-42CA-BB83-A35DC28F7966}" dt="2025-02-07T00:45:04.818" v="1933"/>
        <pc:sldMkLst>
          <pc:docMk/>
          <pc:sldMk cId="3693855139" sldId="753"/>
        </pc:sldMkLst>
      </pc:sldChg>
      <pc:sldChg chg="addSp delSp modSp add del mod">
        <pc:chgData name="Damian Gordon" userId="796278f3-970d-4a3b-8137-dc597a054133" providerId="ADAL" clId="{B02DC808-18BA-42CA-BB83-A35DC28F7966}" dt="2025-02-07T01:07:46.256" v="2022" actId="2696"/>
        <pc:sldMkLst>
          <pc:docMk/>
          <pc:sldMk cId="1107060141" sldId="754"/>
        </pc:sldMkLst>
      </pc:sldChg>
      <pc:sldChg chg="addSp delSp modSp add">
        <pc:chgData name="Damian Gordon" userId="796278f3-970d-4a3b-8137-dc597a054133" providerId="ADAL" clId="{B02DC808-18BA-42CA-BB83-A35DC28F7966}" dt="2025-02-07T01:08:18.080" v="2029" actId="478"/>
        <pc:sldMkLst>
          <pc:docMk/>
          <pc:sldMk cId="1387665616" sldId="755"/>
        </pc:sldMkLst>
      </pc:sldChg>
      <pc:sldChg chg="addSp delSp modSp add mod">
        <pc:chgData name="Damian Gordon" userId="796278f3-970d-4a3b-8137-dc597a054133" providerId="ADAL" clId="{B02DC808-18BA-42CA-BB83-A35DC28F7966}" dt="2025-02-07T01:09:21.597" v="2040" actId="1076"/>
        <pc:sldMkLst>
          <pc:docMk/>
          <pc:sldMk cId="291946082" sldId="756"/>
        </pc:sldMkLst>
      </pc:sldChg>
      <pc:sldChg chg="new del">
        <pc:chgData name="Damian Gordon" userId="796278f3-970d-4a3b-8137-dc597a054133" providerId="ADAL" clId="{B02DC808-18BA-42CA-BB83-A35DC28F7966}" dt="2025-02-07T01:09:40.684" v="2043" actId="47"/>
        <pc:sldMkLst>
          <pc:docMk/>
          <pc:sldMk cId="663962678" sldId="757"/>
        </pc:sldMkLst>
      </pc:sldChg>
      <pc:sldChg chg="addSp delSp modSp new mod modMedia setBg">
        <pc:chgData name="Damian Gordon" userId="796278f3-970d-4a3b-8137-dc597a054133" providerId="ADAL" clId="{B02DC808-18BA-42CA-BB83-A35DC28F7966}" dt="2025-02-07T01:10:18.436" v="2096" actId="403"/>
        <pc:sldMkLst>
          <pc:docMk/>
          <pc:sldMk cId="1929606429" sldId="7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8EFC3-3924-4543-8DCB-15777B2D2A3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ED1416D-F492-45A8-942B-B6C075A12103}">
      <dgm:prSet custT="1"/>
      <dgm:spPr/>
      <dgm:t>
        <a:bodyPr/>
        <a:lstStyle/>
        <a:p>
          <a:r>
            <a:rPr lang="en-GB" sz="4000" i="1"/>
            <a:t>Introduction to Prompt Engineering</a:t>
          </a:r>
          <a:endParaRPr lang="en-US" sz="4000"/>
        </a:p>
      </dgm:t>
    </dgm:pt>
    <dgm:pt modelId="{EC3E76C0-D9AF-431F-A65E-0CE939AA2F22}" type="parTrans" cxnId="{769C33A9-A105-4D34-BC65-7AF3675A3C53}">
      <dgm:prSet/>
      <dgm:spPr/>
      <dgm:t>
        <a:bodyPr/>
        <a:lstStyle/>
        <a:p>
          <a:endParaRPr lang="en-US" sz="1800"/>
        </a:p>
      </dgm:t>
    </dgm:pt>
    <dgm:pt modelId="{C81D918C-E138-4FD0-8E2A-798B3FE177B4}" type="sibTrans" cxnId="{769C33A9-A105-4D34-BC65-7AF3675A3C53}">
      <dgm:prSet/>
      <dgm:spPr/>
      <dgm:t>
        <a:bodyPr/>
        <a:lstStyle/>
        <a:p>
          <a:endParaRPr lang="en-US" sz="1800"/>
        </a:p>
      </dgm:t>
    </dgm:pt>
    <dgm:pt modelId="{F9450FB7-7327-4DDD-B7A9-18CA4264A2B6}">
      <dgm:prSet custT="1"/>
      <dgm:spPr/>
      <dgm:t>
        <a:bodyPr/>
        <a:lstStyle/>
        <a:p>
          <a:r>
            <a:rPr lang="en-US" sz="4000" i="1"/>
            <a:t>Principles of Effective Prompting</a:t>
          </a:r>
          <a:endParaRPr lang="en-US" sz="4000"/>
        </a:p>
      </dgm:t>
    </dgm:pt>
    <dgm:pt modelId="{FDECAA97-7C67-4940-BD06-84A18E0141AF}" type="parTrans" cxnId="{F1966AE3-3146-48E7-9922-F388B0660FC6}">
      <dgm:prSet/>
      <dgm:spPr/>
      <dgm:t>
        <a:bodyPr/>
        <a:lstStyle/>
        <a:p>
          <a:endParaRPr lang="en-US" sz="1800"/>
        </a:p>
      </dgm:t>
    </dgm:pt>
    <dgm:pt modelId="{C39C4260-8959-4E27-8704-CF38A9D9E958}" type="sibTrans" cxnId="{F1966AE3-3146-48E7-9922-F388B0660FC6}">
      <dgm:prSet/>
      <dgm:spPr/>
      <dgm:t>
        <a:bodyPr/>
        <a:lstStyle/>
        <a:p>
          <a:endParaRPr lang="en-US" sz="1800"/>
        </a:p>
      </dgm:t>
    </dgm:pt>
    <dgm:pt modelId="{85558AD5-B8CD-4652-B378-96DF34EDD5C6}">
      <dgm:prSet custT="1"/>
      <dgm:spPr/>
      <dgm:t>
        <a:bodyPr/>
        <a:lstStyle/>
        <a:p>
          <a:r>
            <a:rPr lang="en-US" sz="4000" i="1"/>
            <a:t>Prompting Methodologies</a:t>
          </a:r>
          <a:endParaRPr lang="en-US" sz="4000"/>
        </a:p>
      </dgm:t>
    </dgm:pt>
    <dgm:pt modelId="{2BEDB52C-5230-4A2E-B639-9322F55E046F}" type="parTrans" cxnId="{5222E7E4-90F6-467F-891A-2E70DB214A5F}">
      <dgm:prSet/>
      <dgm:spPr/>
      <dgm:t>
        <a:bodyPr/>
        <a:lstStyle/>
        <a:p>
          <a:endParaRPr lang="en-US" sz="1800"/>
        </a:p>
      </dgm:t>
    </dgm:pt>
    <dgm:pt modelId="{A1424702-0F7A-4D1A-B8C6-90907AD6A68A}" type="sibTrans" cxnId="{5222E7E4-90F6-467F-891A-2E70DB214A5F}">
      <dgm:prSet/>
      <dgm:spPr/>
      <dgm:t>
        <a:bodyPr/>
        <a:lstStyle/>
        <a:p>
          <a:endParaRPr lang="en-US" sz="1800"/>
        </a:p>
      </dgm:t>
    </dgm:pt>
    <dgm:pt modelId="{FFDBB8C7-1CDB-4947-94E7-02B493C72591}">
      <dgm:prSet custT="1"/>
      <dgm:spPr/>
      <dgm:t>
        <a:bodyPr/>
        <a:lstStyle/>
        <a:p>
          <a:r>
            <a:rPr lang="en-US" sz="4000" i="1"/>
            <a:t>10 General Sample Prompts</a:t>
          </a:r>
          <a:endParaRPr lang="en-US" sz="4000"/>
        </a:p>
      </dgm:t>
    </dgm:pt>
    <dgm:pt modelId="{F74F507B-1B8D-4E3A-A9ED-95918313A376}" type="parTrans" cxnId="{9C423E0C-6CA7-43C2-A8E7-89791E03063F}">
      <dgm:prSet/>
      <dgm:spPr/>
      <dgm:t>
        <a:bodyPr/>
        <a:lstStyle/>
        <a:p>
          <a:endParaRPr lang="en-US" sz="1800"/>
        </a:p>
      </dgm:t>
    </dgm:pt>
    <dgm:pt modelId="{B0D07AC0-7026-4053-97CB-43A87490F02B}" type="sibTrans" cxnId="{9C423E0C-6CA7-43C2-A8E7-89791E03063F}">
      <dgm:prSet/>
      <dgm:spPr/>
      <dgm:t>
        <a:bodyPr/>
        <a:lstStyle/>
        <a:p>
          <a:endParaRPr lang="en-US" sz="1800"/>
        </a:p>
      </dgm:t>
    </dgm:pt>
    <dgm:pt modelId="{41ABD018-B173-4223-BEBA-93A7B3EA3D19}" type="pres">
      <dgm:prSet presAssocID="{88E8EFC3-3924-4543-8DCB-15777B2D2A3E}" presName="vert0" presStyleCnt="0">
        <dgm:presLayoutVars>
          <dgm:dir/>
          <dgm:animOne val="branch"/>
          <dgm:animLvl val="lvl"/>
        </dgm:presLayoutVars>
      </dgm:prSet>
      <dgm:spPr/>
    </dgm:pt>
    <dgm:pt modelId="{005CAB07-EED6-4E2A-BC45-F5035E8CAB8F}" type="pres">
      <dgm:prSet presAssocID="{BED1416D-F492-45A8-942B-B6C075A12103}" presName="thickLine" presStyleLbl="alignNode1" presStyleIdx="0" presStyleCnt="4"/>
      <dgm:spPr/>
    </dgm:pt>
    <dgm:pt modelId="{57BD93B6-75BB-49E3-B965-4DA436940ED5}" type="pres">
      <dgm:prSet presAssocID="{BED1416D-F492-45A8-942B-B6C075A12103}" presName="horz1" presStyleCnt="0"/>
      <dgm:spPr/>
    </dgm:pt>
    <dgm:pt modelId="{521A4127-425D-4171-B840-391A4027147D}" type="pres">
      <dgm:prSet presAssocID="{BED1416D-F492-45A8-942B-B6C075A12103}" presName="tx1" presStyleLbl="revTx" presStyleIdx="0" presStyleCnt="4"/>
      <dgm:spPr/>
    </dgm:pt>
    <dgm:pt modelId="{FBA2D9BC-B771-44F5-8DE8-FC5231935AFC}" type="pres">
      <dgm:prSet presAssocID="{BED1416D-F492-45A8-942B-B6C075A12103}" presName="vert1" presStyleCnt="0"/>
      <dgm:spPr/>
    </dgm:pt>
    <dgm:pt modelId="{D3E8C983-2411-4537-A464-DCFF0A46C806}" type="pres">
      <dgm:prSet presAssocID="{F9450FB7-7327-4DDD-B7A9-18CA4264A2B6}" presName="thickLine" presStyleLbl="alignNode1" presStyleIdx="1" presStyleCnt="4"/>
      <dgm:spPr/>
    </dgm:pt>
    <dgm:pt modelId="{ABCA6C1E-17C2-4CEF-AD9B-0E561BD44E65}" type="pres">
      <dgm:prSet presAssocID="{F9450FB7-7327-4DDD-B7A9-18CA4264A2B6}" presName="horz1" presStyleCnt="0"/>
      <dgm:spPr/>
    </dgm:pt>
    <dgm:pt modelId="{4FFC4238-2350-4F64-B2DB-14A5A349DB15}" type="pres">
      <dgm:prSet presAssocID="{F9450FB7-7327-4DDD-B7A9-18CA4264A2B6}" presName="tx1" presStyleLbl="revTx" presStyleIdx="1" presStyleCnt="4"/>
      <dgm:spPr/>
    </dgm:pt>
    <dgm:pt modelId="{246EE5AD-9EF3-43E4-83A0-FDE55FABA6C4}" type="pres">
      <dgm:prSet presAssocID="{F9450FB7-7327-4DDD-B7A9-18CA4264A2B6}" presName="vert1" presStyleCnt="0"/>
      <dgm:spPr/>
    </dgm:pt>
    <dgm:pt modelId="{82C4F6CB-46CD-4D05-876D-A0A817F2EE52}" type="pres">
      <dgm:prSet presAssocID="{85558AD5-B8CD-4652-B378-96DF34EDD5C6}" presName="thickLine" presStyleLbl="alignNode1" presStyleIdx="2" presStyleCnt="4"/>
      <dgm:spPr/>
    </dgm:pt>
    <dgm:pt modelId="{83938A93-21D1-4B9B-9062-66F8CA261106}" type="pres">
      <dgm:prSet presAssocID="{85558AD5-B8CD-4652-B378-96DF34EDD5C6}" presName="horz1" presStyleCnt="0"/>
      <dgm:spPr/>
    </dgm:pt>
    <dgm:pt modelId="{35662DDB-E1D0-454D-93AC-8632A38F5F51}" type="pres">
      <dgm:prSet presAssocID="{85558AD5-B8CD-4652-B378-96DF34EDD5C6}" presName="tx1" presStyleLbl="revTx" presStyleIdx="2" presStyleCnt="4"/>
      <dgm:spPr/>
    </dgm:pt>
    <dgm:pt modelId="{5B0BAEEE-B00F-4CCD-B8AB-0974D745CE1B}" type="pres">
      <dgm:prSet presAssocID="{85558AD5-B8CD-4652-B378-96DF34EDD5C6}" presName="vert1" presStyleCnt="0"/>
      <dgm:spPr/>
    </dgm:pt>
    <dgm:pt modelId="{9A1DA87F-DB2F-4B28-B3FC-2E41654610A9}" type="pres">
      <dgm:prSet presAssocID="{FFDBB8C7-1CDB-4947-94E7-02B493C72591}" presName="thickLine" presStyleLbl="alignNode1" presStyleIdx="3" presStyleCnt="4"/>
      <dgm:spPr/>
    </dgm:pt>
    <dgm:pt modelId="{E2BBDA4D-BFB2-402E-B05D-42AD3F982AF0}" type="pres">
      <dgm:prSet presAssocID="{FFDBB8C7-1CDB-4947-94E7-02B493C72591}" presName="horz1" presStyleCnt="0"/>
      <dgm:spPr/>
    </dgm:pt>
    <dgm:pt modelId="{BB497004-2DE6-41BF-B080-E204C0FE3BAF}" type="pres">
      <dgm:prSet presAssocID="{FFDBB8C7-1CDB-4947-94E7-02B493C72591}" presName="tx1" presStyleLbl="revTx" presStyleIdx="3" presStyleCnt="4"/>
      <dgm:spPr/>
    </dgm:pt>
    <dgm:pt modelId="{E82809A9-AC31-4801-A5B6-73E11F59C596}" type="pres">
      <dgm:prSet presAssocID="{FFDBB8C7-1CDB-4947-94E7-02B493C72591}" presName="vert1" presStyleCnt="0"/>
      <dgm:spPr/>
    </dgm:pt>
  </dgm:ptLst>
  <dgm:cxnLst>
    <dgm:cxn modelId="{9C423E0C-6CA7-43C2-A8E7-89791E03063F}" srcId="{88E8EFC3-3924-4543-8DCB-15777B2D2A3E}" destId="{FFDBB8C7-1CDB-4947-94E7-02B493C72591}" srcOrd="3" destOrd="0" parTransId="{F74F507B-1B8D-4E3A-A9ED-95918313A376}" sibTransId="{B0D07AC0-7026-4053-97CB-43A87490F02B}"/>
    <dgm:cxn modelId="{55813A11-3A53-4E76-8054-BE79153FA8D2}" type="presOf" srcId="{88E8EFC3-3924-4543-8DCB-15777B2D2A3E}" destId="{41ABD018-B173-4223-BEBA-93A7B3EA3D19}" srcOrd="0" destOrd="0" presId="urn:microsoft.com/office/officeart/2008/layout/LinedList"/>
    <dgm:cxn modelId="{ACD09D98-85DB-4424-BFD3-7FCD40C798B1}" type="presOf" srcId="{F9450FB7-7327-4DDD-B7A9-18CA4264A2B6}" destId="{4FFC4238-2350-4F64-B2DB-14A5A349DB15}" srcOrd="0" destOrd="0" presId="urn:microsoft.com/office/officeart/2008/layout/LinedList"/>
    <dgm:cxn modelId="{C5F75DA2-3A6B-43F0-8CEC-2D54B051F2F7}" type="presOf" srcId="{BED1416D-F492-45A8-942B-B6C075A12103}" destId="{521A4127-425D-4171-B840-391A4027147D}" srcOrd="0" destOrd="0" presId="urn:microsoft.com/office/officeart/2008/layout/LinedList"/>
    <dgm:cxn modelId="{769C33A9-A105-4D34-BC65-7AF3675A3C53}" srcId="{88E8EFC3-3924-4543-8DCB-15777B2D2A3E}" destId="{BED1416D-F492-45A8-942B-B6C075A12103}" srcOrd="0" destOrd="0" parTransId="{EC3E76C0-D9AF-431F-A65E-0CE939AA2F22}" sibTransId="{C81D918C-E138-4FD0-8E2A-798B3FE177B4}"/>
    <dgm:cxn modelId="{40F8F8AC-B90D-408A-926B-AEDFE7263451}" type="presOf" srcId="{FFDBB8C7-1CDB-4947-94E7-02B493C72591}" destId="{BB497004-2DE6-41BF-B080-E204C0FE3BAF}" srcOrd="0" destOrd="0" presId="urn:microsoft.com/office/officeart/2008/layout/LinedList"/>
    <dgm:cxn modelId="{5E9BCCAD-2563-4811-9980-D1BDFE3F8FD5}" type="presOf" srcId="{85558AD5-B8CD-4652-B378-96DF34EDD5C6}" destId="{35662DDB-E1D0-454D-93AC-8632A38F5F51}" srcOrd="0" destOrd="0" presId="urn:microsoft.com/office/officeart/2008/layout/LinedList"/>
    <dgm:cxn modelId="{F1966AE3-3146-48E7-9922-F388B0660FC6}" srcId="{88E8EFC3-3924-4543-8DCB-15777B2D2A3E}" destId="{F9450FB7-7327-4DDD-B7A9-18CA4264A2B6}" srcOrd="1" destOrd="0" parTransId="{FDECAA97-7C67-4940-BD06-84A18E0141AF}" sibTransId="{C39C4260-8959-4E27-8704-CF38A9D9E958}"/>
    <dgm:cxn modelId="{5222E7E4-90F6-467F-891A-2E70DB214A5F}" srcId="{88E8EFC3-3924-4543-8DCB-15777B2D2A3E}" destId="{85558AD5-B8CD-4652-B378-96DF34EDD5C6}" srcOrd="2" destOrd="0" parTransId="{2BEDB52C-5230-4A2E-B639-9322F55E046F}" sibTransId="{A1424702-0F7A-4D1A-B8C6-90907AD6A68A}"/>
    <dgm:cxn modelId="{18BD8E43-A4A3-46AC-9B03-99E45B243771}" type="presParOf" srcId="{41ABD018-B173-4223-BEBA-93A7B3EA3D19}" destId="{005CAB07-EED6-4E2A-BC45-F5035E8CAB8F}" srcOrd="0" destOrd="0" presId="urn:microsoft.com/office/officeart/2008/layout/LinedList"/>
    <dgm:cxn modelId="{D572E833-C623-4CE5-BE23-D34169C82113}" type="presParOf" srcId="{41ABD018-B173-4223-BEBA-93A7B3EA3D19}" destId="{57BD93B6-75BB-49E3-B965-4DA436940ED5}" srcOrd="1" destOrd="0" presId="urn:microsoft.com/office/officeart/2008/layout/LinedList"/>
    <dgm:cxn modelId="{F9E31AEF-ECA3-41CC-AB8C-720A7DD9EA9D}" type="presParOf" srcId="{57BD93B6-75BB-49E3-B965-4DA436940ED5}" destId="{521A4127-425D-4171-B840-391A4027147D}" srcOrd="0" destOrd="0" presId="urn:microsoft.com/office/officeart/2008/layout/LinedList"/>
    <dgm:cxn modelId="{96DD293A-BB9D-46EF-8E72-D6EE69D38617}" type="presParOf" srcId="{57BD93B6-75BB-49E3-B965-4DA436940ED5}" destId="{FBA2D9BC-B771-44F5-8DE8-FC5231935AFC}" srcOrd="1" destOrd="0" presId="urn:microsoft.com/office/officeart/2008/layout/LinedList"/>
    <dgm:cxn modelId="{E69A7020-987A-4E74-96B4-4A0074D53A37}" type="presParOf" srcId="{41ABD018-B173-4223-BEBA-93A7B3EA3D19}" destId="{D3E8C983-2411-4537-A464-DCFF0A46C806}" srcOrd="2" destOrd="0" presId="urn:microsoft.com/office/officeart/2008/layout/LinedList"/>
    <dgm:cxn modelId="{3F1F7AD7-E074-42A3-8415-2BC1BB27B98A}" type="presParOf" srcId="{41ABD018-B173-4223-BEBA-93A7B3EA3D19}" destId="{ABCA6C1E-17C2-4CEF-AD9B-0E561BD44E65}" srcOrd="3" destOrd="0" presId="urn:microsoft.com/office/officeart/2008/layout/LinedList"/>
    <dgm:cxn modelId="{889CDD05-CD24-4509-A873-46C0304B0187}" type="presParOf" srcId="{ABCA6C1E-17C2-4CEF-AD9B-0E561BD44E65}" destId="{4FFC4238-2350-4F64-B2DB-14A5A349DB15}" srcOrd="0" destOrd="0" presId="urn:microsoft.com/office/officeart/2008/layout/LinedList"/>
    <dgm:cxn modelId="{ECA1D042-70FE-4E52-8C02-83EEEACF1BF5}" type="presParOf" srcId="{ABCA6C1E-17C2-4CEF-AD9B-0E561BD44E65}" destId="{246EE5AD-9EF3-43E4-83A0-FDE55FABA6C4}" srcOrd="1" destOrd="0" presId="urn:microsoft.com/office/officeart/2008/layout/LinedList"/>
    <dgm:cxn modelId="{118D4A9F-3B5D-4C15-A565-91AE1A41F863}" type="presParOf" srcId="{41ABD018-B173-4223-BEBA-93A7B3EA3D19}" destId="{82C4F6CB-46CD-4D05-876D-A0A817F2EE52}" srcOrd="4" destOrd="0" presId="urn:microsoft.com/office/officeart/2008/layout/LinedList"/>
    <dgm:cxn modelId="{AD0013CC-7C1B-46A6-B798-AAA6683D5179}" type="presParOf" srcId="{41ABD018-B173-4223-BEBA-93A7B3EA3D19}" destId="{83938A93-21D1-4B9B-9062-66F8CA261106}" srcOrd="5" destOrd="0" presId="urn:microsoft.com/office/officeart/2008/layout/LinedList"/>
    <dgm:cxn modelId="{9DAF68DD-681B-492B-9427-D656ADEE85C9}" type="presParOf" srcId="{83938A93-21D1-4B9B-9062-66F8CA261106}" destId="{35662DDB-E1D0-454D-93AC-8632A38F5F51}" srcOrd="0" destOrd="0" presId="urn:microsoft.com/office/officeart/2008/layout/LinedList"/>
    <dgm:cxn modelId="{B556BB79-F473-4C94-B9A0-2C941437D786}" type="presParOf" srcId="{83938A93-21D1-4B9B-9062-66F8CA261106}" destId="{5B0BAEEE-B00F-4CCD-B8AB-0974D745CE1B}" srcOrd="1" destOrd="0" presId="urn:microsoft.com/office/officeart/2008/layout/LinedList"/>
    <dgm:cxn modelId="{C623CAEF-00B2-46AB-A09C-76C352DBF563}" type="presParOf" srcId="{41ABD018-B173-4223-BEBA-93A7B3EA3D19}" destId="{9A1DA87F-DB2F-4B28-B3FC-2E41654610A9}" srcOrd="6" destOrd="0" presId="urn:microsoft.com/office/officeart/2008/layout/LinedList"/>
    <dgm:cxn modelId="{4EE0F497-0353-4AA4-BD39-2DA526C61238}" type="presParOf" srcId="{41ABD018-B173-4223-BEBA-93A7B3EA3D19}" destId="{E2BBDA4D-BFB2-402E-B05D-42AD3F982AF0}" srcOrd="7" destOrd="0" presId="urn:microsoft.com/office/officeart/2008/layout/LinedList"/>
    <dgm:cxn modelId="{7992100F-A996-4167-ACB8-17122E7F9334}" type="presParOf" srcId="{E2BBDA4D-BFB2-402E-B05D-42AD3F982AF0}" destId="{BB497004-2DE6-41BF-B080-E204C0FE3BAF}" srcOrd="0" destOrd="0" presId="urn:microsoft.com/office/officeart/2008/layout/LinedList"/>
    <dgm:cxn modelId="{D0D64144-8166-42CF-ADAE-CB1BE3B41D15}" type="presParOf" srcId="{E2BBDA4D-BFB2-402E-B05D-42AD3F982AF0}" destId="{E82809A9-AC31-4801-A5B6-73E11F59C59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A9D1A5-7EE5-45EF-8F08-23AD719BD89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IE"/>
        </a:p>
      </dgm:t>
    </dgm:pt>
    <dgm:pt modelId="{6200D1EC-C35F-40E3-8387-0B4E046489B1}">
      <dgm:prSet phldrT="[Text]"/>
      <dgm:spPr/>
      <dgm:t>
        <a:bodyPr/>
        <a:lstStyle/>
        <a:p>
          <a:r>
            <a:rPr lang="en-US" dirty="0"/>
            <a:t>Attempt 1</a:t>
          </a:r>
          <a:endParaRPr lang="en-IE" dirty="0"/>
        </a:p>
      </dgm:t>
    </dgm:pt>
    <dgm:pt modelId="{5FB96015-5722-4CEC-9CD3-E63C46E87E06}" type="parTrans" cxnId="{0639157F-63A1-4426-82B9-4F6FB722B075}">
      <dgm:prSet/>
      <dgm:spPr/>
      <dgm:t>
        <a:bodyPr/>
        <a:lstStyle/>
        <a:p>
          <a:endParaRPr lang="en-IE"/>
        </a:p>
      </dgm:t>
    </dgm:pt>
    <dgm:pt modelId="{6575E5B5-372F-433F-85A6-8A76A688BA6C}" type="sibTrans" cxnId="{0639157F-63A1-4426-82B9-4F6FB722B075}">
      <dgm:prSet/>
      <dgm:spPr/>
      <dgm:t>
        <a:bodyPr/>
        <a:lstStyle/>
        <a:p>
          <a:endParaRPr lang="en-IE"/>
        </a:p>
      </dgm:t>
    </dgm:pt>
    <dgm:pt modelId="{CC250F54-F1B8-42D1-9000-81E79A1AB358}">
      <dgm:prSet phldrT="[Text]"/>
      <dgm:spPr/>
      <dgm:t>
        <a:bodyPr/>
        <a:lstStyle/>
        <a:p>
          <a:r>
            <a:rPr lang="en-US" dirty="0"/>
            <a:t>Attempt 2</a:t>
          </a:r>
          <a:endParaRPr lang="en-IE" dirty="0"/>
        </a:p>
      </dgm:t>
    </dgm:pt>
    <dgm:pt modelId="{B2C0D4B8-B3C0-483B-B061-47FF8A775010}" type="parTrans" cxnId="{147869BE-6BE8-4E93-9EEC-A3E4A313EBE8}">
      <dgm:prSet/>
      <dgm:spPr/>
      <dgm:t>
        <a:bodyPr/>
        <a:lstStyle/>
        <a:p>
          <a:endParaRPr lang="en-IE"/>
        </a:p>
      </dgm:t>
    </dgm:pt>
    <dgm:pt modelId="{201E4C56-1711-4AAA-A651-089B61717E86}" type="sibTrans" cxnId="{147869BE-6BE8-4E93-9EEC-A3E4A313EBE8}">
      <dgm:prSet/>
      <dgm:spPr/>
      <dgm:t>
        <a:bodyPr/>
        <a:lstStyle/>
        <a:p>
          <a:endParaRPr lang="en-IE"/>
        </a:p>
      </dgm:t>
    </dgm:pt>
    <dgm:pt modelId="{C0A3D3F0-91D0-4F63-9EA3-B47C26C8C52C}">
      <dgm:prSet phldrT="[Text]"/>
      <dgm:spPr/>
      <dgm:t>
        <a:bodyPr/>
        <a:lstStyle/>
        <a:p>
          <a:r>
            <a:rPr lang="en-US" dirty="0"/>
            <a:t>Attempt 3</a:t>
          </a:r>
          <a:endParaRPr lang="en-IE" dirty="0"/>
        </a:p>
      </dgm:t>
    </dgm:pt>
    <dgm:pt modelId="{A94F42F8-122A-43D1-973B-E0FDB8E21755}" type="parTrans" cxnId="{6E8BA713-D47E-4A65-9683-86F2FCA3E385}">
      <dgm:prSet/>
      <dgm:spPr/>
      <dgm:t>
        <a:bodyPr/>
        <a:lstStyle/>
        <a:p>
          <a:endParaRPr lang="en-IE"/>
        </a:p>
      </dgm:t>
    </dgm:pt>
    <dgm:pt modelId="{299446DF-2F87-4A70-8A71-37771B64F29C}" type="sibTrans" cxnId="{6E8BA713-D47E-4A65-9683-86F2FCA3E385}">
      <dgm:prSet/>
      <dgm:spPr/>
      <dgm:t>
        <a:bodyPr/>
        <a:lstStyle/>
        <a:p>
          <a:endParaRPr lang="en-IE"/>
        </a:p>
      </dgm:t>
    </dgm:pt>
    <dgm:pt modelId="{E839070B-9A71-4157-A51E-97FD27725C90}" type="pres">
      <dgm:prSet presAssocID="{3EA9D1A5-7EE5-45EF-8F08-23AD719BD895}" presName="Name0" presStyleCnt="0">
        <dgm:presLayoutVars>
          <dgm:chMax val="11"/>
          <dgm:chPref val="11"/>
          <dgm:dir/>
          <dgm:resizeHandles/>
        </dgm:presLayoutVars>
      </dgm:prSet>
      <dgm:spPr/>
    </dgm:pt>
    <dgm:pt modelId="{C0C599BE-AC64-4367-8A0D-6FF3B8EE118F}" type="pres">
      <dgm:prSet presAssocID="{C0A3D3F0-91D0-4F63-9EA3-B47C26C8C52C}" presName="Accent3" presStyleCnt="0"/>
      <dgm:spPr/>
    </dgm:pt>
    <dgm:pt modelId="{A9367D51-54D9-4474-BAB2-A310E0B0CCA9}" type="pres">
      <dgm:prSet presAssocID="{C0A3D3F0-91D0-4F63-9EA3-B47C26C8C52C}" presName="Accent" presStyleLbl="node1" presStyleIdx="0" presStyleCnt="3"/>
      <dgm:spPr/>
    </dgm:pt>
    <dgm:pt modelId="{F3150CE2-294A-4789-BE90-FC90822066DB}" type="pres">
      <dgm:prSet presAssocID="{C0A3D3F0-91D0-4F63-9EA3-B47C26C8C52C}" presName="ParentBackground3" presStyleCnt="0"/>
      <dgm:spPr/>
    </dgm:pt>
    <dgm:pt modelId="{2066750C-D876-4130-933C-5D3C198D9CC3}" type="pres">
      <dgm:prSet presAssocID="{C0A3D3F0-91D0-4F63-9EA3-B47C26C8C52C}" presName="ParentBackground" presStyleLbl="fgAcc1" presStyleIdx="0" presStyleCnt="3"/>
      <dgm:spPr/>
    </dgm:pt>
    <dgm:pt modelId="{1C0B9299-1229-43E0-92B5-C44E648A0553}" type="pres">
      <dgm:prSet presAssocID="{C0A3D3F0-91D0-4F63-9EA3-B47C26C8C52C}" presName="Parent3" presStyleLbl="revTx" presStyleIdx="0" presStyleCnt="0">
        <dgm:presLayoutVars>
          <dgm:chMax val="1"/>
          <dgm:chPref val="1"/>
          <dgm:bulletEnabled val="1"/>
        </dgm:presLayoutVars>
      </dgm:prSet>
      <dgm:spPr/>
    </dgm:pt>
    <dgm:pt modelId="{B9F01E5D-2715-4AD3-BB65-EDBC278BF4A2}" type="pres">
      <dgm:prSet presAssocID="{CC250F54-F1B8-42D1-9000-81E79A1AB358}" presName="Accent2" presStyleCnt="0"/>
      <dgm:spPr/>
    </dgm:pt>
    <dgm:pt modelId="{9E3F1575-04EE-4634-90B8-D5A31B3BECE8}" type="pres">
      <dgm:prSet presAssocID="{CC250F54-F1B8-42D1-9000-81E79A1AB358}" presName="Accent" presStyleLbl="node1" presStyleIdx="1" presStyleCnt="3"/>
      <dgm:spPr/>
    </dgm:pt>
    <dgm:pt modelId="{7D9F4890-913E-4B65-ABDA-95028B16CD93}" type="pres">
      <dgm:prSet presAssocID="{CC250F54-F1B8-42D1-9000-81E79A1AB358}" presName="ParentBackground2" presStyleCnt="0"/>
      <dgm:spPr/>
    </dgm:pt>
    <dgm:pt modelId="{1401E2C8-05D9-4781-B998-6F12B2CD43A0}" type="pres">
      <dgm:prSet presAssocID="{CC250F54-F1B8-42D1-9000-81E79A1AB358}" presName="ParentBackground" presStyleLbl="fgAcc1" presStyleIdx="1" presStyleCnt="3"/>
      <dgm:spPr/>
    </dgm:pt>
    <dgm:pt modelId="{CED6501C-81A8-49B9-A881-09552B2243DC}" type="pres">
      <dgm:prSet presAssocID="{CC250F54-F1B8-42D1-9000-81E79A1AB358}" presName="Parent2" presStyleLbl="revTx" presStyleIdx="0" presStyleCnt="0">
        <dgm:presLayoutVars>
          <dgm:chMax val="1"/>
          <dgm:chPref val="1"/>
          <dgm:bulletEnabled val="1"/>
        </dgm:presLayoutVars>
      </dgm:prSet>
      <dgm:spPr/>
    </dgm:pt>
    <dgm:pt modelId="{0DE8B481-938A-46C8-AA0F-D4619F84B12D}" type="pres">
      <dgm:prSet presAssocID="{6200D1EC-C35F-40E3-8387-0B4E046489B1}" presName="Accent1" presStyleCnt="0"/>
      <dgm:spPr/>
    </dgm:pt>
    <dgm:pt modelId="{3154DD13-0F69-467C-8965-2C385BF90237}" type="pres">
      <dgm:prSet presAssocID="{6200D1EC-C35F-40E3-8387-0B4E046489B1}" presName="Accent" presStyleLbl="node1" presStyleIdx="2" presStyleCnt="3"/>
      <dgm:spPr/>
    </dgm:pt>
    <dgm:pt modelId="{8CC9FD8C-8C24-4FDB-BB2C-AEB87FE3FD6D}" type="pres">
      <dgm:prSet presAssocID="{6200D1EC-C35F-40E3-8387-0B4E046489B1}" presName="ParentBackground1" presStyleCnt="0"/>
      <dgm:spPr/>
    </dgm:pt>
    <dgm:pt modelId="{663906B9-54D9-4F6B-8132-9C3E8464FB2E}" type="pres">
      <dgm:prSet presAssocID="{6200D1EC-C35F-40E3-8387-0B4E046489B1}" presName="ParentBackground" presStyleLbl="fgAcc1" presStyleIdx="2" presStyleCnt="3"/>
      <dgm:spPr/>
    </dgm:pt>
    <dgm:pt modelId="{A0A1DECD-B6D1-4E2C-970A-3E763D82AF68}" type="pres">
      <dgm:prSet presAssocID="{6200D1EC-C35F-40E3-8387-0B4E046489B1}" presName="Parent1" presStyleLbl="revTx" presStyleIdx="0" presStyleCnt="0">
        <dgm:presLayoutVars>
          <dgm:chMax val="1"/>
          <dgm:chPref val="1"/>
          <dgm:bulletEnabled val="1"/>
        </dgm:presLayoutVars>
      </dgm:prSet>
      <dgm:spPr/>
    </dgm:pt>
  </dgm:ptLst>
  <dgm:cxnLst>
    <dgm:cxn modelId="{559D2509-E8FE-4B21-A083-93DEB31133D4}" type="presOf" srcId="{CC250F54-F1B8-42D1-9000-81E79A1AB358}" destId="{1401E2C8-05D9-4781-B998-6F12B2CD43A0}" srcOrd="0" destOrd="0" presId="urn:microsoft.com/office/officeart/2011/layout/CircleProcess"/>
    <dgm:cxn modelId="{6D6C180C-8855-4BB0-ADC7-535CBF3F1D60}" type="presOf" srcId="{CC250F54-F1B8-42D1-9000-81E79A1AB358}" destId="{CED6501C-81A8-49B9-A881-09552B2243DC}" srcOrd="1" destOrd="0" presId="urn:microsoft.com/office/officeart/2011/layout/CircleProcess"/>
    <dgm:cxn modelId="{6E8BA713-D47E-4A65-9683-86F2FCA3E385}" srcId="{3EA9D1A5-7EE5-45EF-8F08-23AD719BD895}" destId="{C0A3D3F0-91D0-4F63-9EA3-B47C26C8C52C}" srcOrd="2" destOrd="0" parTransId="{A94F42F8-122A-43D1-973B-E0FDB8E21755}" sibTransId="{299446DF-2F87-4A70-8A71-37771B64F29C}"/>
    <dgm:cxn modelId="{1651F922-7687-47C1-A4A9-5061CDFD0992}" type="presOf" srcId="{C0A3D3F0-91D0-4F63-9EA3-B47C26C8C52C}" destId="{1C0B9299-1229-43E0-92B5-C44E648A0553}" srcOrd="1" destOrd="0" presId="urn:microsoft.com/office/officeart/2011/layout/CircleProcess"/>
    <dgm:cxn modelId="{0639157F-63A1-4426-82B9-4F6FB722B075}" srcId="{3EA9D1A5-7EE5-45EF-8F08-23AD719BD895}" destId="{6200D1EC-C35F-40E3-8387-0B4E046489B1}" srcOrd="0" destOrd="0" parTransId="{5FB96015-5722-4CEC-9CD3-E63C46E87E06}" sibTransId="{6575E5B5-372F-433F-85A6-8A76A688BA6C}"/>
    <dgm:cxn modelId="{86DC6DA8-67F1-4BFE-B320-2EDA239CC8AA}" type="presOf" srcId="{6200D1EC-C35F-40E3-8387-0B4E046489B1}" destId="{A0A1DECD-B6D1-4E2C-970A-3E763D82AF68}" srcOrd="1" destOrd="0" presId="urn:microsoft.com/office/officeart/2011/layout/CircleProcess"/>
    <dgm:cxn modelId="{147869BE-6BE8-4E93-9EEC-A3E4A313EBE8}" srcId="{3EA9D1A5-7EE5-45EF-8F08-23AD719BD895}" destId="{CC250F54-F1B8-42D1-9000-81E79A1AB358}" srcOrd="1" destOrd="0" parTransId="{B2C0D4B8-B3C0-483B-B061-47FF8A775010}" sibTransId="{201E4C56-1711-4AAA-A651-089B61717E86}"/>
    <dgm:cxn modelId="{D17F6DCD-C81B-49C0-8EE2-73911580C1AE}" type="presOf" srcId="{3EA9D1A5-7EE5-45EF-8F08-23AD719BD895}" destId="{E839070B-9A71-4157-A51E-97FD27725C90}" srcOrd="0" destOrd="0" presId="urn:microsoft.com/office/officeart/2011/layout/CircleProcess"/>
    <dgm:cxn modelId="{54967EEE-84E9-4750-932A-F72622FEA138}" type="presOf" srcId="{6200D1EC-C35F-40E3-8387-0B4E046489B1}" destId="{663906B9-54D9-4F6B-8132-9C3E8464FB2E}" srcOrd="0" destOrd="0" presId="urn:microsoft.com/office/officeart/2011/layout/CircleProcess"/>
    <dgm:cxn modelId="{BF8768FE-03EB-4CBF-BEBF-166D7644FB02}" type="presOf" srcId="{C0A3D3F0-91D0-4F63-9EA3-B47C26C8C52C}" destId="{2066750C-D876-4130-933C-5D3C198D9CC3}" srcOrd="0" destOrd="0" presId="urn:microsoft.com/office/officeart/2011/layout/CircleProcess"/>
    <dgm:cxn modelId="{311D95D4-02E1-4D38-A01D-F7511DC5FDBC}" type="presParOf" srcId="{E839070B-9A71-4157-A51E-97FD27725C90}" destId="{C0C599BE-AC64-4367-8A0D-6FF3B8EE118F}" srcOrd="0" destOrd="0" presId="urn:microsoft.com/office/officeart/2011/layout/CircleProcess"/>
    <dgm:cxn modelId="{0F86B48A-D12C-4AA6-8FC0-9D6D168155A0}" type="presParOf" srcId="{C0C599BE-AC64-4367-8A0D-6FF3B8EE118F}" destId="{A9367D51-54D9-4474-BAB2-A310E0B0CCA9}" srcOrd="0" destOrd="0" presId="urn:microsoft.com/office/officeart/2011/layout/CircleProcess"/>
    <dgm:cxn modelId="{F3167471-4A3D-409B-A815-E1250DFB207D}" type="presParOf" srcId="{E839070B-9A71-4157-A51E-97FD27725C90}" destId="{F3150CE2-294A-4789-BE90-FC90822066DB}" srcOrd="1" destOrd="0" presId="urn:microsoft.com/office/officeart/2011/layout/CircleProcess"/>
    <dgm:cxn modelId="{FAE4F696-05DC-4BBF-B473-24A6CDB85D1F}" type="presParOf" srcId="{F3150CE2-294A-4789-BE90-FC90822066DB}" destId="{2066750C-D876-4130-933C-5D3C198D9CC3}" srcOrd="0" destOrd="0" presId="urn:microsoft.com/office/officeart/2011/layout/CircleProcess"/>
    <dgm:cxn modelId="{774F428B-DCAA-47A4-B93D-6A8A6C341B9A}" type="presParOf" srcId="{E839070B-9A71-4157-A51E-97FD27725C90}" destId="{1C0B9299-1229-43E0-92B5-C44E648A0553}" srcOrd="2" destOrd="0" presId="urn:microsoft.com/office/officeart/2011/layout/CircleProcess"/>
    <dgm:cxn modelId="{1A360F1D-F480-4A79-BB68-75B6EF75204B}" type="presParOf" srcId="{E839070B-9A71-4157-A51E-97FD27725C90}" destId="{B9F01E5D-2715-4AD3-BB65-EDBC278BF4A2}" srcOrd="3" destOrd="0" presId="urn:microsoft.com/office/officeart/2011/layout/CircleProcess"/>
    <dgm:cxn modelId="{99337B64-1581-4940-A6E7-8905866978F9}" type="presParOf" srcId="{B9F01E5D-2715-4AD3-BB65-EDBC278BF4A2}" destId="{9E3F1575-04EE-4634-90B8-D5A31B3BECE8}" srcOrd="0" destOrd="0" presId="urn:microsoft.com/office/officeart/2011/layout/CircleProcess"/>
    <dgm:cxn modelId="{B14ACE4A-8C27-49A3-96EA-1901C0DF04DC}" type="presParOf" srcId="{E839070B-9A71-4157-A51E-97FD27725C90}" destId="{7D9F4890-913E-4B65-ABDA-95028B16CD93}" srcOrd="4" destOrd="0" presId="urn:microsoft.com/office/officeart/2011/layout/CircleProcess"/>
    <dgm:cxn modelId="{650279B4-A49F-4833-BD2F-EED01F6CFC91}" type="presParOf" srcId="{7D9F4890-913E-4B65-ABDA-95028B16CD93}" destId="{1401E2C8-05D9-4781-B998-6F12B2CD43A0}" srcOrd="0" destOrd="0" presId="urn:microsoft.com/office/officeart/2011/layout/CircleProcess"/>
    <dgm:cxn modelId="{3204D0C5-24D7-43B0-BF70-B7E7E0386A33}" type="presParOf" srcId="{E839070B-9A71-4157-A51E-97FD27725C90}" destId="{CED6501C-81A8-49B9-A881-09552B2243DC}" srcOrd="5" destOrd="0" presId="urn:microsoft.com/office/officeart/2011/layout/CircleProcess"/>
    <dgm:cxn modelId="{C5F88637-2D1C-46EC-9C5A-F2C3BC048245}" type="presParOf" srcId="{E839070B-9A71-4157-A51E-97FD27725C90}" destId="{0DE8B481-938A-46C8-AA0F-D4619F84B12D}" srcOrd="6" destOrd="0" presId="urn:microsoft.com/office/officeart/2011/layout/CircleProcess"/>
    <dgm:cxn modelId="{33459BF9-7E35-45EE-9C36-5F0781BAA6A1}" type="presParOf" srcId="{0DE8B481-938A-46C8-AA0F-D4619F84B12D}" destId="{3154DD13-0F69-467C-8965-2C385BF90237}" srcOrd="0" destOrd="0" presId="urn:microsoft.com/office/officeart/2011/layout/CircleProcess"/>
    <dgm:cxn modelId="{143FDFF7-A01D-4FC5-B6A3-FAFF5E36BDA6}" type="presParOf" srcId="{E839070B-9A71-4157-A51E-97FD27725C90}" destId="{8CC9FD8C-8C24-4FDB-BB2C-AEB87FE3FD6D}" srcOrd="7" destOrd="0" presId="urn:microsoft.com/office/officeart/2011/layout/CircleProcess"/>
    <dgm:cxn modelId="{234CA587-CF46-4F30-8800-FED425347C81}" type="presParOf" srcId="{8CC9FD8C-8C24-4FDB-BB2C-AEB87FE3FD6D}" destId="{663906B9-54D9-4F6B-8132-9C3E8464FB2E}" srcOrd="0" destOrd="0" presId="urn:microsoft.com/office/officeart/2011/layout/CircleProcess"/>
    <dgm:cxn modelId="{6FB4A4E6-B6D5-44DB-B794-9B850BA8404F}" type="presParOf" srcId="{E839070B-9A71-4157-A51E-97FD27725C90}" destId="{A0A1DECD-B6D1-4E2C-970A-3E763D82AF68}"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CAB07-EED6-4E2A-BC45-F5035E8CAB8F}">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A4127-425D-4171-B840-391A4027147D}">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i="1" kern="1200"/>
            <a:t>Introduction to Prompt Engineering</a:t>
          </a:r>
          <a:endParaRPr lang="en-US" sz="4000" kern="1200"/>
        </a:p>
      </dsp:txBody>
      <dsp:txXfrm>
        <a:off x="0" y="0"/>
        <a:ext cx="6900512" cy="1384035"/>
      </dsp:txXfrm>
    </dsp:sp>
    <dsp:sp modelId="{D3E8C983-2411-4537-A464-DCFF0A46C806}">
      <dsp:nvSpPr>
        <dsp:cNvPr id="0" name=""/>
        <dsp:cNvSpPr/>
      </dsp:nvSpPr>
      <dsp:spPr>
        <a:xfrm>
          <a:off x="0" y="1384035"/>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C4238-2350-4F64-B2DB-14A5A349DB15}">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i="1" kern="1200"/>
            <a:t>Principles of Effective Prompting</a:t>
          </a:r>
          <a:endParaRPr lang="en-US" sz="4000" kern="1200"/>
        </a:p>
      </dsp:txBody>
      <dsp:txXfrm>
        <a:off x="0" y="1384035"/>
        <a:ext cx="6900512" cy="1384035"/>
      </dsp:txXfrm>
    </dsp:sp>
    <dsp:sp modelId="{82C4F6CB-46CD-4D05-876D-A0A817F2EE52}">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62DDB-E1D0-454D-93AC-8632A38F5F5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i="1" kern="1200"/>
            <a:t>Prompting Methodologies</a:t>
          </a:r>
          <a:endParaRPr lang="en-US" sz="4000" kern="1200"/>
        </a:p>
      </dsp:txBody>
      <dsp:txXfrm>
        <a:off x="0" y="2768070"/>
        <a:ext cx="6900512" cy="1384035"/>
      </dsp:txXfrm>
    </dsp:sp>
    <dsp:sp modelId="{9A1DA87F-DB2F-4B28-B3FC-2E41654610A9}">
      <dsp:nvSpPr>
        <dsp:cNvPr id="0" name=""/>
        <dsp:cNvSpPr/>
      </dsp:nvSpPr>
      <dsp:spPr>
        <a:xfrm>
          <a:off x="0" y="4152105"/>
          <a:ext cx="690051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497004-2DE6-41BF-B080-E204C0FE3BAF}">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i="1" kern="1200"/>
            <a:t>10 General Sample Prompts</a:t>
          </a:r>
          <a:endParaRPr lang="en-US" sz="4000" kern="1200"/>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67D51-54D9-4474-BAB2-A310E0B0CCA9}">
      <dsp:nvSpPr>
        <dsp:cNvPr id="0" name=""/>
        <dsp:cNvSpPr/>
      </dsp:nvSpPr>
      <dsp:spPr>
        <a:xfrm>
          <a:off x="5625185" y="1482419"/>
          <a:ext cx="2453805" cy="245425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6750C-D876-4130-933C-5D3C198D9CC3}">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Attempt 3</a:t>
          </a:r>
          <a:endParaRPr lang="en-IE" sz="3400" kern="1200" dirty="0"/>
        </a:p>
      </dsp:txBody>
      <dsp:txXfrm>
        <a:off x="6034153" y="1891534"/>
        <a:ext cx="1635870" cy="1636029"/>
      </dsp:txXfrm>
    </dsp:sp>
    <dsp:sp modelId="{9E3F1575-04EE-4634-90B8-D5A31B3BECE8}">
      <dsp:nvSpPr>
        <dsp:cNvPr id="0" name=""/>
        <dsp:cNvSpPr/>
      </dsp:nvSpPr>
      <dsp:spPr>
        <a:xfrm rot="2700000">
          <a:off x="3092062" y="1485386"/>
          <a:ext cx="2447894" cy="2447894"/>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1E2C8-05D9-4781-B998-6F12B2CD43A0}">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Attempt 2</a:t>
          </a:r>
          <a:endParaRPr lang="en-IE" sz="3400" kern="1200" dirty="0"/>
        </a:p>
      </dsp:txBody>
      <dsp:txXfrm>
        <a:off x="3498075" y="1891534"/>
        <a:ext cx="1635870" cy="1636029"/>
      </dsp:txXfrm>
    </dsp:sp>
    <dsp:sp modelId="{3154DD13-0F69-467C-8965-2C385BF90237}">
      <dsp:nvSpPr>
        <dsp:cNvPr id="0" name=""/>
        <dsp:cNvSpPr/>
      </dsp:nvSpPr>
      <dsp:spPr>
        <a:xfrm rot="2700000">
          <a:off x="555984" y="1485386"/>
          <a:ext cx="2447894" cy="2447894"/>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906B9-54D9-4F6B-8132-9C3E8464FB2E}">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Attempt 1</a:t>
          </a:r>
          <a:endParaRPr lang="en-IE" sz="3400" kern="1200" dirty="0"/>
        </a:p>
      </dsp:txBody>
      <dsp:txXfrm>
        <a:off x="961997" y="1891534"/>
        <a:ext cx="1635870" cy="1636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E96E-B7A3-40FC-B40C-1652DBD09953}" type="datetimeFigureOut">
              <a:rPr lang="en-IE" smtClean="0"/>
              <a:t>26/06/2025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2C7E2-A38D-4063-B2B8-A2A9C0F33D9F}" type="slidenum">
              <a:rPr lang="en-IE" smtClean="0"/>
              <a:t>‹#›</a:t>
            </a:fld>
            <a:endParaRPr lang="en-IE"/>
          </a:p>
        </p:txBody>
      </p:sp>
    </p:spTree>
    <p:extLst>
      <p:ext uri="{BB962C8B-B14F-4D97-AF65-F5344CB8AC3E}">
        <p14:creationId xmlns:p14="http://schemas.microsoft.com/office/powerpoint/2010/main" val="332954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E9AF-CB4E-EE88-5C28-8EB9AAB71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BB4D08C-F61A-80AE-7741-CA98AFCF9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0183A9A-B9B6-6821-F14F-2337B51145A7}"/>
              </a:ext>
            </a:extLst>
          </p:cNvPr>
          <p:cNvSpPr>
            <a:spLocks noGrp="1"/>
          </p:cNvSpPr>
          <p:nvPr>
            <p:ph type="dt" sz="half" idx="10"/>
          </p:nvPr>
        </p:nvSpPr>
        <p:spPr/>
        <p:txBody>
          <a:bodyPr/>
          <a:lstStyle/>
          <a:p>
            <a:fld id="{F24DC863-B66C-4FC5-96B9-3A86DF010AD4}" type="datetimeFigureOut">
              <a:rPr lang="en-IE" smtClean="0"/>
              <a:t>26/06/2025</a:t>
            </a:fld>
            <a:endParaRPr lang="en-IE"/>
          </a:p>
        </p:txBody>
      </p:sp>
      <p:sp>
        <p:nvSpPr>
          <p:cNvPr id="5" name="Footer Placeholder 4">
            <a:extLst>
              <a:ext uri="{FF2B5EF4-FFF2-40B4-BE49-F238E27FC236}">
                <a16:creationId xmlns:a16="http://schemas.microsoft.com/office/drawing/2014/main" id="{32B2CE58-3173-252F-260B-EC2EF33A7F3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96570B4-1859-3CD3-EDA4-518EAE7552B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03555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5B57-75F7-399E-31FD-28CAB1B8914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4668199-5870-B66C-926B-270A2D846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42EBC15-D4B2-AAD8-0938-F2C4DADB4B92}"/>
              </a:ext>
            </a:extLst>
          </p:cNvPr>
          <p:cNvSpPr>
            <a:spLocks noGrp="1"/>
          </p:cNvSpPr>
          <p:nvPr>
            <p:ph type="dt" sz="half" idx="10"/>
          </p:nvPr>
        </p:nvSpPr>
        <p:spPr/>
        <p:txBody>
          <a:bodyPr/>
          <a:lstStyle/>
          <a:p>
            <a:fld id="{F24DC863-B66C-4FC5-96B9-3A86DF010AD4}" type="datetimeFigureOut">
              <a:rPr lang="en-IE" smtClean="0"/>
              <a:t>26/06/2025</a:t>
            </a:fld>
            <a:endParaRPr lang="en-IE"/>
          </a:p>
        </p:txBody>
      </p:sp>
      <p:sp>
        <p:nvSpPr>
          <p:cNvPr id="5" name="Footer Placeholder 4">
            <a:extLst>
              <a:ext uri="{FF2B5EF4-FFF2-40B4-BE49-F238E27FC236}">
                <a16:creationId xmlns:a16="http://schemas.microsoft.com/office/drawing/2014/main" id="{FE47BD26-DB71-E532-1542-6B4C4B9AFC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0D9F2C-B24E-A7E0-3E88-AF76A59E3797}"/>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6061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D2C0F-6950-3416-5867-405851228D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5C8154C-47C0-3699-E0FC-70750124A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ED38D0F-3412-EBE4-A19C-6035AD570377}"/>
              </a:ext>
            </a:extLst>
          </p:cNvPr>
          <p:cNvSpPr>
            <a:spLocks noGrp="1"/>
          </p:cNvSpPr>
          <p:nvPr>
            <p:ph type="dt" sz="half" idx="10"/>
          </p:nvPr>
        </p:nvSpPr>
        <p:spPr/>
        <p:txBody>
          <a:bodyPr/>
          <a:lstStyle/>
          <a:p>
            <a:fld id="{F24DC863-B66C-4FC5-96B9-3A86DF010AD4}" type="datetimeFigureOut">
              <a:rPr lang="en-IE" smtClean="0"/>
              <a:t>26/06/2025</a:t>
            </a:fld>
            <a:endParaRPr lang="en-IE"/>
          </a:p>
        </p:txBody>
      </p:sp>
      <p:sp>
        <p:nvSpPr>
          <p:cNvPr id="5" name="Footer Placeholder 4">
            <a:extLst>
              <a:ext uri="{FF2B5EF4-FFF2-40B4-BE49-F238E27FC236}">
                <a16:creationId xmlns:a16="http://schemas.microsoft.com/office/drawing/2014/main" id="{724D3C96-66D3-A8D0-30D3-8F7062AA873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674B9E-37F7-ED0E-84FF-6984E429D60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69998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B02B-26AF-E9E1-1174-B811F5FB0F6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51CFC42-8B6F-4745-547F-C2A5A01EE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3B5CC2-4BE5-431A-4605-08DF5833B6BD}"/>
              </a:ext>
            </a:extLst>
          </p:cNvPr>
          <p:cNvSpPr>
            <a:spLocks noGrp="1"/>
          </p:cNvSpPr>
          <p:nvPr>
            <p:ph type="dt" sz="half" idx="10"/>
          </p:nvPr>
        </p:nvSpPr>
        <p:spPr/>
        <p:txBody>
          <a:bodyPr/>
          <a:lstStyle/>
          <a:p>
            <a:fld id="{F24DC863-B66C-4FC5-96B9-3A86DF010AD4}" type="datetimeFigureOut">
              <a:rPr lang="en-IE" smtClean="0"/>
              <a:t>26/06/2025</a:t>
            </a:fld>
            <a:endParaRPr lang="en-IE"/>
          </a:p>
        </p:txBody>
      </p:sp>
      <p:sp>
        <p:nvSpPr>
          <p:cNvPr id="5" name="Footer Placeholder 4">
            <a:extLst>
              <a:ext uri="{FF2B5EF4-FFF2-40B4-BE49-F238E27FC236}">
                <a16:creationId xmlns:a16="http://schemas.microsoft.com/office/drawing/2014/main" id="{11D67125-C2D6-8B9E-650B-20440F009B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D56BF08-11C9-0FB1-BD64-882300DA0EF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73315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74C3-46B9-F784-5865-4B526A7A4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D65F51D-80E1-EA89-2F25-7020EC18E1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C3407-73E5-88DB-8CDF-35D503E68DBB}"/>
              </a:ext>
            </a:extLst>
          </p:cNvPr>
          <p:cNvSpPr>
            <a:spLocks noGrp="1"/>
          </p:cNvSpPr>
          <p:nvPr>
            <p:ph type="dt" sz="half" idx="10"/>
          </p:nvPr>
        </p:nvSpPr>
        <p:spPr/>
        <p:txBody>
          <a:bodyPr/>
          <a:lstStyle/>
          <a:p>
            <a:fld id="{F24DC863-B66C-4FC5-96B9-3A86DF010AD4}" type="datetimeFigureOut">
              <a:rPr lang="en-IE" smtClean="0"/>
              <a:t>26/06/2025</a:t>
            </a:fld>
            <a:endParaRPr lang="en-IE"/>
          </a:p>
        </p:txBody>
      </p:sp>
      <p:sp>
        <p:nvSpPr>
          <p:cNvPr id="5" name="Footer Placeholder 4">
            <a:extLst>
              <a:ext uri="{FF2B5EF4-FFF2-40B4-BE49-F238E27FC236}">
                <a16:creationId xmlns:a16="http://schemas.microsoft.com/office/drawing/2014/main" id="{B83A6CF5-03BE-E2C4-C11E-0BFF2BBFD2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119FC19-9A45-0B1B-0DB1-9F8B38E0DE8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52374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51B4-77E4-F39D-FECB-E7B05645E64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A627BCA-3664-E016-E1A3-957780EB66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0F62FD9-C230-46DA-D1B2-549D6C2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B748F1C-3DAD-B1CD-C2BE-51807BE1658F}"/>
              </a:ext>
            </a:extLst>
          </p:cNvPr>
          <p:cNvSpPr>
            <a:spLocks noGrp="1"/>
          </p:cNvSpPr>
          <p:nvPr>
            <p:ph type="dt" sz="half" idx="10"/>
          </p:nvPr>
        </p:nvSpPr>
        <p:spPr/>
        <p:txBody>
          <a:bodyPr/>
          <a:lstStyle/>
          <a:p>
            <a:fld id="{F24DC863-B66C-4FC5-96B9-3A86DF010AD4}" type="datetimeFigureOut">
              <a:rPr lang="en-IE" smtClean="0"/>
              <a:t>26/06/2025</a:t>
            </a:fld>
            <a:endParaRPr lang="en-IE"/>
          </a:p>
        </p:txBody>
      </p:sp>
      <p:sp>
        <p:nvSpPr>
          <p:cNvPr id="6" name="Footer Placeholder 5">
            <a:extLst>
              <a:ext uri="{FF2B5EF4-FFF2-40B4-BE49-F238E27FC236}">
                <a16:creationId xmlns:a16="http://schemas.microsoft.com/office/drawing/2014/main" id="{727643EF-492E-494C-1A99-6FC8D3BE10B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EBEE717-EA5E-0EEF-174A-C8A30EE61EDD}"/>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21996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395-9ADD-B42E-A338-D2790D69A66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56D0227-C4EC-4537-0A8B-0B7797CD2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1F779-1EE1-6B90-B8A2-72DD766FBE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D693EAC-9EC9-B849-0F91-48A7134EC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108FB-7A92-128F-427C-998EFCD3B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3C36E0C-B793-7C31-E2D8-21B4F7B93E0C}"/>
              </a:ext>
            </a:extLst>
          </p:cNvPr>
          <p:cNvSpPr>
            <a:spLocks noGrp="1"/>
          </p:cNvSpPr>
          <p:nvPr>
            <p:ph type="dt" sz="half" idx="10"/>
          </p:nvPr>
        </p:nvSpPr>
        <p:spPr/>
        <p:txBody>
          <a:bodyPr/>
          <a:lstStyle/>
          <a:p>
            <a:fld id="{F24DC863-B66C-4FC5-96B9-3A86DF010AD4}" type="datetimeFigureOut">
              <a:rPr lang="en-IE" smtClean="0"/>
              <a:t>26/06/2025</a:t>
            </a:fld>
            <a:endParaRPr lang="en-IE"/>
          </a:p>
        </p:txBody>
      </p:sp>
      <p:sp>
        <p:nvSpPr>
          <p:cNvPr id="8" name="Footer Placeholder 7">
            <a:extLst>
              <a:ext uri="{FF2B5EF4-FFF2-40B4-BE49-F238E27FC236}">
                <a16:creationId xmlns:a16="http://schemas.microsoft.com/office/drawing/2014/main" id="{C65F26B4-AEEE-FF59-05CB-E4743B0EE4E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DC149E3-1A65-CCBC-C207-D020D717EC5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30271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53C1-3CC5-D644-1012-62F9210A3E9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4C63773-A2DC-6B41-49F0-12AD01E2623C}"/>
              </a:ext>
            </a:extLst>
          </p:cNvPr>
          <p:cNvSpPr>
            <a:spLocks noGrp="1"/>
          </p:cNvSpPr>
          <p:nvPr>
            <p:ph type="dt" sz="half" idx="10"/>
          </p:nvPr>
        </p:nvSpPr>
        <p:spPr/>
        <p:txBody>
          <a:bodyPr/>
          <a:lstStyle/>
          <a:p>
            <a:fld id="{F24DC863-B66C-4FC5-96B9-3A86DF010AD4}" type="datetimeFigureOut">
              <a:rPr lang="en-IE" smtClean="0"/>
              <a:t>26/06/2025</a:t>
            </a:fld>
            <a:endParaRPr lang="en-IE"/>
          </a:p>
        </p:txBody>
      </p:sp>
      <p:sp>
        <p:nvSpPr>
          <p:cNvPr id="4" name="Footer Placeholder 3">
            <a:extLst>
              <a:ext uri="{FF2B5EF4-FFF2-40B4-BE49-F238E27FC236}">
                <a16:creationId xmlns:a16="http://schemas.microsoft.com/office/drawing/2014/main" id="{30115FB4-F025-1861-EEC7-3846A55153A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B9E412A-D779-7962-379C-4F39A892F14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4286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6BDB6-3799-0EF9-CC27-F240BB46D8D1}"/>
              </a:ext>
            </a:extLst>
          </p:cNvPr>
          <p:cNvSpPr>
            <a:spLocks noGrp="1"/>
          </p:cNvSpPr>
          <p:nvPr>
            <p:ph type="dt" sz="half" idx="10"/>
          </p:nvPr>
        </p:nvSpPr>
        <p:spPr/>
        <p:txBody>
          <a:bodyPr/>
          <a:lstStyle/>
          <a:p>
            <a:fld id="{F24DC863-B66C-4FC5-96B9-3A86DF010AD4}" type="datetimeFigureOut">
              <a:rPr lang="en-IE" smtClean="0"/>
              <a:t>26/06/2025</a:t>
            </a:fld>
            <a:endParaRPr lang="en-IE"/>
          </a:p>
        </p:txBody>
      </p:sp>
      <p:sp>
        <p:nvSpPr>
          <p:cNvPr id="3" name="Footer Placeholder 2">
            <a:extLst>
              <a:ext uri="{FF2B5EF4-FFF2-40B4-BE49-F238E27FC236}">
                <a16:creationId xmlns:a16="http://schemas.microsoft.com/office/drawing/2014/main" id="{E74B176B-A92E-903B-E822-5FB20C37CBB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09CE636-69D9-09BE-8DE1-DC3E0F2AF0F4}"/>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33005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3AA0-483C-A4FF-5D38-2B97CD6BA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44E1571-B5B0-0165-0DFD-D0CAD612B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348F883-05C0-35AE-F0EC-F9D4E6749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05053-6687-8318-11D7-C627B9D47963}"/>
              </a:ext>
            </a:extLst>
          </p:cNvPr>
          <p:cNvSpPr>
            <a:spLocks noGrp="1"/>
          </p:cNvSpPr>
          <p:nvPr>
            <p:ph type="dt" sz="half" idx="10"/>
          </p:nvPr>
        </p:nvSpPr>
        <p:spPr/>
        <p:txBody>
          <a:bodyPr/>
          <a:lstStyle/>
          <a:p>
            <a:fld id="{F24DC863-B66C-4FC5-96B9-3A86DF010AD4}" type="datetimeFigureOut">
              <a:rPr lang="en-IE" smtClean="0"/>
              <a:t>26/06/2025</a:t>
            </a:fld>
            <a:endParaRPr lang="en-IE"/>
          </a:p>
        </p:txBody>
      </p:sp>
      <p:sp>
        <p:nvSpPr>
          <p:cNvPr id="6" name="Footer Placeholder 5">
            <a:extLst>
              <a:ext uri="{FF2B5EF4-FFF2-40B4-BE49-F238E27FC236}">
                <a16:creationId xmlns:a16="http://schemas.microsoft.com/office/drawing/2014/main" id="{26585E4C-2476-CD78-0AD1-D2FCAD013DE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F9B0D3E-3090-4468-7777-204950B31481}"/>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6077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904F-85E9-31FC-A396-692D618CB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033398C-87A3-163F-29AF-4B781DE83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58144A1-B476-26F1-0EEA-A0D3AF1BE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786B3-D58F-E65E-5B74-9B4DE547B5CF}"/>
              </a:ext>
            </a:extLst>
          </p:cNvPr>
          <p:cNvSpPr>
            <a:spLocks noGrp="1"/>
          </p:cNvSpPr>
          <p:nvPr>
            <p:ph type="dt" sz="half" idx="10"/>
          </p:nvPr>
        </p:nvSpPr>
        <p:spPr/>
        <p:txBody>
          <a:bodyPr/>
          <a:lstStyle/>
          <a:p>
            <a:fld id="{F24DC863-B66C-4FC5-96B9-3A86DF010AD4}" type="datetimeFigureOut">
              <a:rPr lang="en-IE" smtClean="0"/>
              <a:t>26/06/2025</a:t>
            </a:fld>
            <a:endParaRPr lang="en-IE"/>
          </a:p>
        </p:txBody>
      </p:sp>
      <p:sp>
        <p:nvSpPr>
          <p:cNvPr id="6" name="Footer Placeholder 5">
            <a:extLst>
              <a:ext uri="{FF2B5EF4-FFF2-40B4-BE49-F238E27FC236}">
                <a16:creationId xmlns:a16="http://schemas.microsoft.com/office/drawing/2014/main" id="{3B3CFA7B-DACE-17A9-D39A-985F54F9232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25BF574-C76A-7999-7ED6-8B9427F5CB82}"/>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1266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D7BCDB-7CBC-DC52-E897-259036FE8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CA67DEE-52B2-9CC7-172E-DB1FC673C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821748-92A0-ADBE-1DC3-E2798FD6F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4DC863-B66C-4FC5-96B9-3A86DF010AD4}" type="datetimeFigureOut">
              <a:rPr lang="en-IE" smtClean="0"/>
              <a:t>26/06/2025</a:t>
            </a:fld>
            <a:endParaRPr lang="en-IE"/>
          </a:p>
        </p:txBody>
      </p:sp>
      <p:sp>
        <p:nvSpPr>
          <p:cNvPr id="5" name="Footer Placeholder 4">
            <a:extLst>
              <a:ext uri="{FF2B5EF4-FFF2-40B4-BE49-F238E27FC236}">
                <a16:creationId xmlns:a16="http://schemas.microsoft.com/office/drawing/2014/main" id="{02ED10C2-19DB-A478-DEE3-275BDB9B1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FA923352-AA13-538B-36A7-B2D68CDF1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FF706D-7C50-4936-B8D2-9F22EBB71AE0}" type="slidenum">
              <a:rPr lang="en-IE" smtClean="0"/>
              <a:t>‹#›</a:t>
            </a:fld>
            <a:endParaRPr lang="en-IE"/>
          </a:p>
        </p:txBody>
      </p:sp>
    </p:spTree>
    <p:extLst>
      <p:ext uri="{BB962C8B-B14F-4D97-AF65-F5344CB8AC3E}">
        <p14:creationId xmlns:p14="http://schemas.microsoft.com/office/powerpoint/2010/main" val="373515379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amiantgordon.com/CheckSheets/CHECKSHEET-CRAAP-Test.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amiantgordon.com/CheckShee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F802-1FD5-1E70-940A-2DF641692805}"/>
              </a:ext>
            </a:extLst>
          </p:cNvPr>
          <p:cNvSpPr>
            <a:spLocks noGrp="1"/>
          </p:cNvSpPr>
          <p:nvPr>
            <p:ph type="ctrTitle"/>
          </p:nvPr>
        </p:nvSpPr>
        <p:spPr>
          <a:xfrm>
            <a:off x="5297762" y="640080"/>
            <a:ext cx="6251110" cy="3566160"/>
          </a:xfrm>
        </p:spPr>
        <p:txBody>
          <a:bodyPr anchor="b">
            <a:normAutofit/>
          </a:bodyPr>
          <a:lstStyle/>
          <a:p>
            <a:pPr algn="l"/>
            <a:r>
              <a:rPr lang="en-IE" sz="5400" b="1"/>
              <a:t>Prompt Engineering</a:t>
            </a:r>
            <a:endParaRPr lang="en-IE" sz="5400" b="1" dirty="0"/>
          </a:p>
        </p:txBody>
      </p:sp>
      <p:sp>
        <p:nvSpPr>
          <p:cNvPr id="3" name="Subtitle 2">
            <a:extLst>
              <a:ext uri="{FF2B5EF4-FFF2-40B4-BE49-F238E27FC236}">
                <a16:creationId xmlns:a16="http://schemas.microsoft.com/office/drawing/2014/main" id="{35C6E67C-6691-6E69-516C-2202AB658EDF}"/>
              </a:ext>
            </a:extLst>
          </p:cNvPr>
          <p:cNvSpPr>
            <a:spLocks noGrp="1"/>
          </p:cNvSpPr>
          <p:nvPr>
            <p:ph type="subTitle" idx="1"/>
          </p:nvPr>
        </p:nvSpPr>
        <p:spPr>
          <a:xfrm>
            <a:off x="5297760" y="4636008"/>
            <a:ext cx="6251111" cy="1572768"/>
          </a:xfrm>
        </p:spPr>
        <p:txBody>
          <a:bodyPr>
            <a:normAutofit/>
          </a:bodyPr>
          <a:lstStyle/>
          <a:p>
            <a:pPr algn="l"/>
            <a:endParaRPr lang="en-IE" b="1" dirty="0"/>
          </a:p>
          <a:p>
            <a:pPr algn="l"/>
            <a:r>
              <a:rPr lang="en-IE" b="1" i="1" dirty="0"/>
              <a:t>Damian Gordon</a:t>
            </a:r>
          </a:p>
        </p:txBody>
      </p:sp>
      <p:pic>
        <p:nvPicPr>
          <p:cNvPr id="20" name="Picture 19" descr="Computer script on a screen">
            <a:extLst>
              <a:ext uri="{FF2B5EF4-FFF2-40B4-BE49-F238E27FC236}">
                <a16:creationId xmlns:a16="http://schemas.microsoft.com/office/drawing/2014/main" id="{65E8A76B-89BE-1085-877A-29A93E07C244}"/>
              </a:ext>
            </a:extLst>
          </p:cNvPr>
          <p:cNvPicPr>
            <a:picLocks noChangeAspect="1"/>
          </p:cNvPicPr>
          <p:nvPr/>
        </p:nvPicPr>
        <p:blipFill>
          <a:blip r:embed="rId2"/>
          <a:srcRect l="7448" r="472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with Corners Rounded 3">
            <a:extLst>
              <a:ext uri="{FF2B5EF4-FFF2-40B4-BE49-F238E27FC236}">
                <a16:creationId xmlns:a16="http://schemas.microsoft.com/office/drawing/2014/main" id="{B44E3B92-51E4-99C5-ED42-C944F42899E2}"/>
              </a:ext>
            </a:extLst>
          </p:cNvPr>
          <p:cNvSpPr/>
          <p:nvPr/>
        </p:nvSpPr>
        <p:spPr>
          <a:xfrm>
            <a:off x="7839837" y="558800"/>
            <a:ext cx="2343150" cy="538480"/>
          </a:xfrm>
          <a:prstGeom prst="wedgeRoundRectCallout">
            <a:avLst>
              <a:gd name="adj1" fmla="val -66687"/>
              <a:gd name="adj2" fmla="val 97565"/>
              <a:gd name="adj3" fmla="val 16667"/>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Speech Bubble: Rectangle with Corners Rounded 5">
            <a:extLst>
              <a:ext uri="{FF2B5EF4-FFF2-40B4-BE49-F238E27FC236}">
                <a16:creationId xmlns:a16="http://schemas.microsoft.com/office/drawing/2014/main" id="{EC589BDE-78A4-D216-0FA3-B011400DBCE5}"/>
              </a:ext>
            </a:extLst>
          </p:cNvPr>
          <p:cNvSpPr/>
          <p:nvPr/>
        </p:nvSpPr>
        <p:spPr>
          <a:xfrm flipH="1">
            <a:off x="7839837" y="1370330"/>
            <a:ext cx="2343150" cy="561340"/>
          </a:xfrm>
          <a:prstGeom prst="wedgeRoundRectCallout">
            <a:avLst>
              <a:gd name="adj1" fmla="val -66687"/>
              <a:gd name="adj2" fmla="val 97565"/>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8" name="Graphic 7" descr="Office worker female with solid fill">
            <a:extLst>
              <a:ext uri="{FF2B5EF4-FFF2-40B4-BE49-F238E27FC236}">
                <a16:creationId xmlns:a16="http://schemas.microsoft.com/office/drawing/2014/main" id="{E65B41E4-0E97-9C14-8199-6C2337D0F0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5753" y="722376"/>
            <a:ext cx="1293876" cy="1293876"/>
          </a:xfrm>
          <a:prstGeom prst="rect">
            <a:avLst/>
          </a:prstGeom>
        </p:spPr>
      </p:pic>
      <p:pic>
        <p:nvPicPr>
          <p:cNvPr id="10" name="Graphic 9" descr="Computer with solid fill">
            <a:extLst>
              <a:ext uri="{FF2B5EF4-FFF2-40B4-BE49-F238E27FC236}">
                <a16:creationId xmlns:a16="http://schemas.microsoft.com/office/drawing/2014/main" id="{F3A2CEC5-1407-9A4A-73CD-135C693656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91690" y="1602700"/>
            <a:ext cx="1307165" cy="1307165"/>
          </a:xfrm>
          <a:prstGeom prst="rect">
            <a:avLst/>
          </a:prstGeom>
        </p:spPr>
      </p:pic>
    </p:spTree>
    <p:extLst>
      <p:ext uri="{BB962C8B-B14F-4D97-AF65-F5344CB8AC3E}">
        <p14:creationId xmlns:p14="http://schemas.microsoft.com/office/powerpoint/2010/main" val="194146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6317-E743-A8B1-1AC9-2BF82738FCEB}"/>
              </a:ext>
            </a:extLst>
          </p:cNvPr>
          <p:cNvSpPr>
            <a:spLocks noGrp="1"/>
          </p:cNvSpPr>
          <p:nvPr>
            <p:ph type="title"/>
          </p:nvPr>
        </p:nvSpPr>
        <p:spPr/>
        <p:txBody>
          <a:bodyPr/>
          <a:lstStyle/>
          <a:p>
            <a:r>
              <a:rPr lang="en-US" sz="4400" dirty="0"/>
              <a:t>Clarity &amp; Precision</a:t>
            </a:r>
            <a:endParaRPr lang="en-IE" dirty="0"/>
          </a:p>
        </p:txBody>
      </p:sp>
      <p:sp>
        <p:nvSpPr>
          <p:cNvPr id="3" name="Content Placeholder 2">
            <a:extLst>
              <a:ext uri="{FF2B5EF4-FFF2-40B4-BE49-F238E27FC236}">
                <a16:creationId xmlns:a16="http://schemas.microsoft.com/office/drawing/2014/main" id="{76CF9C9F-EE71-3941-5C7D-CB9524257A80}"/>
              </a:ext>
            </a:extLst>
          </p:cNvPr>
          <p:cNvSpPr>
            <a:spLocks noGrp="1"/>
          </p:cNvSpPr>
          <p:nvPr>
            <p:ph idx="1"/>
          </p:nvPr>
        </p:nvSpPr>
        <p:spPr/>
        <p:txBody>
          <a:bodyPr>
            <a:normAutofit/>
          </a:bodyPr>
          <a:lstStyle/>
          <a:p>
            <a:r>
              <a:rPr lang="en-US" sz="3600" dirty="0"/>
              <a:t>Using clear and specific language to guide GenAI responses.</a:t>
            </a:r>
          </a:p>
          <a:p>
            <a:endParaRPr lang="en-US" sz="3600" dirty="0"/>
          </a:p>
          <a:p>
            <a:r>
              <a:rPr lang="en-US" sz="3600" dirty="0"/>
              <a:t>Let’s say you want an GenAI to generate a Python function to calculate the factorial of a number &gt;&gt;&gt;</a:t>
            </a:r>
            <a:endParaRPr lang="en-IE" sz="3600" dirty="0"/>
          </a:p>
        </p:txBody>
      </p:sp>
    </p:spTree>
    <p:extLst>
      <p:ext uri="{BB962C8B-B14F-4D97-AF65-F5344CB8AC3E}">
        <p14:creationId xmlns:p14="http://schemas.microsoft.com/office/powerpoint/2010/main" val="3759176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8C382-86E7-7772-8E67-069F130EE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E6DE3-E697-A9AE-DEDB-9BE1691E0607}"/>
              </a:ext>
            </a:extLst>
          </p:cNvPr>
          <p:cNvSpPr>
            <a:spLocks noGrp="1"/>
          </p:cNvSpPr>
          <p:nvPr>
            <p:ph type="title"/>
          </p:nvPr>
        </p:nvSpPr>
        <p:spPr/>
        <p:txBody>
          <a:bodyPr/>
          <a:lstStyle/>
          <a:p>
            <a:r>
              <a:rPr lang="en-US" sz="4400" dirty="0"/>
              <a:t>Clarity &amp; Precision</a:t>
            </a:r>
            <a:endParaRPr lang="en-IE" dirty="0"/>
          </a:p>
        </p:txBody>
      </p:sp>
      <p:sp>
        <p:nvSpPr>
          <p:cNvPr id="3" name="Content Placeholder 2">
            <a:extLst>
              <a:ext uri="{FF2B5EF4-FFF2-40B4-BE49-F238E27FC236}">
                <a16:creationId xmlns:a16="http://schemas.microsoft.com/office/drawing/2014/main" id="{E237DC6E-872B-2702-7F94-D6381C0AB343}"/>
              </a:ext>
            </a:extLst>
          </p:cNvPr>
          <p:cNvSpPr>
            <a:spLocks noGrp="1"/>
          </p:cNvSpPr>
          <p:nvPr>
            <p:ph idx="1"/>
          </p:nvPr>
        </p:nvSpPr>
        <p:spPr/>
        <p:txBody>
          <a:bodyPr>
            <a:normAutofit/>
          </a:bodyPr>
          <a:lstStyle/>
          <a:p>
            <a:r>
              <a:rPr lang="en-US" sz="3600" b="1" dirty="0"/>
              <a:t>Bad Prompt - Vague &amp; Ambiguous</a:t>
            </a:r>
            <a:endParaRPr lang="en-US" sz="3600" dirty="0"/>
          </a:p>
          <a:p>
            <a:pPr lvl="1"/>
            <a:endParaRPr lang="en-US" sz="3200" dirty="0">
              <a:latin typeface="Courier New" panose="02070309020205020404" pitchFamily="49" charset="0"/>
              <a:cs typeface="Courier New" panose="02070309020205020404" pitchFamily="49" charset="0"/>
            </a:endParaRPr>
          </a:p>
          <a:p>
            <a:pPr lvl="1"/>
            <a:r>
              <a:rPr lang="en-US" sz="3200" dirty="0">
                <a:latin typeface="Courier New" panose="02070309020205020404" pitchFamily="49" charset="0"/>
                <a:cs typeface="Courier New" panose="02070309020205020404" pitchFamily="49" charset="0"/>
              </a:rPr>
              <a:t>Write about photosynthesis.</a:t>
            </a:r>
          </a:p>
        </p:txBody>
      </p:sp>
    </p:spTree>
    <p:extLst>
      <p:ext uri="{BB962C8B-B14F-4D97-AF65-F5344CB8AC3E}">
        <p14:creationId xmlns:p14="http://schemas.microsoft.com/office/powerpoint/2010/main" val="176012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B0A81-8DDC-8072-E085-4DDD06EB3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DA2B6-7C16-E081-C0F2-DEC64F1A079A}"/>
              </a:ext>
            </a:extLst>
          </p:cNvPr>
          <p:cNvSpPr>
            <a:spLocks noGrp="1"/>
          </p:cNvSpPr>
          <p:nvPr>
            <p:ph type="title"/>
          </p:nvPr>
        </p:nvSpPr>
        <p:spPr/>
        <p:txBody>
          <a:bodyPr/>
          <a:lstStyle/>
          <a:p>
            <a:r>
              <a:rPr lang="en-US" sz="4400" dirty="0"/>
              <a:t>Clarity &amp; Precision</a:t>
            </a:r>
            <a:endParaRPr lang="en-IE" dirty="0"/>
          </a:p>
        </p:txBody>
      </p:sp>
      <p:sp>
        <p:nvSpPr>
          <p:cNvPr id="3" name="Content Placeholder 2">
            <a:extLst>
              <a:ext uri="{FF2B5EF4-FFF2-40B4-BE49-F238E27FC236}">
                <a16:creationId xmlns:a16="http://schemas.microsoft.com/office/drawing/2014/main" id="{6A760843-F485-91C8-F081-1D7E03C0DC55}"/>
              </a:ext>
            </a:extLst>
          </p:cNvPr>
          <p:cNvSpPr>
            <a:spLocks noGrp="1"/>
          </p:cNvSpPr>
          <p:nvPr>
            <p:ph idx="1"/>
          </p:nvPr>
        </p:nvSpPr>
        <p:spPr/>
        <p:txBody>
          <a:bodyPr>
            <a:normAutofit/>
          </a:bodyPr>
          <a:lstStyle/>
          <a:p>
            <a:r>
              <a:rPr lang="en-US" sz="3600" b="1" dirty="0"/>
              <a:t>Good Prompt - Clear &amp; Precise</a:t>
            </a:r>
            <a:endParaRPr lang="en-US" sz="3600" dirty="0"/>
          </a:p>
          <a:p>
            <a:pPr lvl="1"/>
            <a:r>
              <a:rPr lang="en-GB" sz="3200" dirty="0">
                <a:latin typeface="Courier New" panose="02070309020205020404" pitchFamily="49" charset="0"/>
                <a:cs typeface="Courier New" panose="02070309020205020404" pitchFamily="49" charset="0"/>
              </a:rPr>
              <a:t>Explain the process of photosynthesis in plants, including the role of sunlight, chlorophyll, water, and carbon dioxide.</a:t>
            </a:r>
            <a:endParaRPr lang="en-US"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7709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A2204-8928-F6F3-E0C6-A5700BDBA5BF}"/>
              </a:ext>
            </a:extLst>
          </p:cNvPr>
          <p:cNvSpPr>
            <a:spLocks noGrp="1"/>
          </p:cNvSpPr>
          <p:nvPr>
            <p:ph type="ctrTitle"/>
          </p:nvPr>
        </p:nvSpPr>
        <p:spPr>
          <a:xfrm>
            <a:off x="5297762" y="640080"/>
            <a:ext cx="6251110" cy="3566160"/>
          </a:xfrm>
        </p:spPr>
        <p:txBody>
          <a:bodyPr anchor="b">
            <a:normAutofit/>
          </a:bodyPr>
          <a:lstStyle/>
          <a:p>
            <a:pPr algn="l"/>
            <a:r>
              <a:rPr lang="en-US" sz="5400" dirty="0"/>
              <a:t>Context &amp; Constraints</a:t>
            </a:r>
            <a:endParaRPr lang="en-IE" sz="5400" dirty="0"/>
          </a:p>
        </p:txBody>
      </p:sp>
      <p:pic>
        <p:nvPicPr>
          <p:cNvPr id="4" name="Picture 3">
            <a:extLst>
              <a:ext uri="{FF2B5EF4-FFF2-40B4-BE49-F238E27FC236}">
                <a16:creationId xmlns:a16="http://schemas.microsoft.com/office/drawing/2014/main" id="{15820585-C3C4-EE4C-A387-F7BC227CEBB2}"/>
              </a:ext>
            </a:extLst>
          </p:cNvPr>
          <p:cNvPicPr>
            <a:picLocks noChangeAspect="1"/>
          </p:cNvPicPr>
          <p:nvPr/>
        </p:nvPicPr>
        <p:blipFill>
          <a:blip r:embed="rId2"/>
          <a:srcRect l="8638" r="4603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603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C7FC2-321D-E5BA-B83E-0221A50C3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72345-1948-4A0B-317F-3D4CCE1FF398}"/>
              </a:ext>
            </a:extLst>
          </p:cNvPr>
          <p:cNvSpPr>
            <a:spLocks noGrp="1"/>
          </p:cNvSpPr>
          <p:nvPr>
            <p:ph type="title"/>
          </p:nvPr>
        </p:nvSpPr>
        <p:spPr/>
        <p:txBody>
          <a:bodyPr/>
          <a:lstStyle/>
          <a:p>
            <a:r>
              <a:rPr lang="en-US" sz="4400" dirty="0"/>
              <a:t>Context &amp; Constraints</a:t>
            </a:r>
            <a:endParaRPr lang="en-IE" dirty="0"/>
          </a:p>
        </p:txBody>
      </p:sp>
      <p:sp>
        <p:nvSpPr>
          <p:cNvPr id="3" name="Content Placeholder 2">
            <a:extLst>
              <a:ext uri="{FF2B5EF4-FFF2-40B4-BE49-F238E27FC236}">
                <a16:creationId xmlns:a16="http://schemas.microsoft.com/office/drawing/2014/main" id="{388E3ED2-C793-FD81-C36A-7A0185671531}"/>
              </a:ext>
            </a:extLst>
          </p:cNvPr>
          <p:cNvSpPr>
            <a:spLocks noGrp="1"/>
          </p:cNvSpPr>
          <p:nvPr>
            <p:ph idx="1"/>
          </p:nvPr>
        </p:nvSpPr>
        <p:spPr/>
        <p:txBody>
          <a:bodyPr>
            <a:normAutofit/>
          </a:bodyPr>
          <a:lstStyle/>
          <a:p>
            <a:r>
              <a:rPr lang="en-US" sz="3600" dirty="0"/>
              <a:t>Providing background information or setting boundaries to get relevant answers.</a:t>
            </a:r>
          </a:p>
          <a:p>
            <a:endParaRPr lang="en-US" sz="3600" dirty="0"/>
          </a:p>
          <a:p>
            <a:r>
              <a:rPr lang="en-US" sz="3600" dirty="0"/>
              <a:t>Let’s say you want to generate a function to sort a list of numbers &gt;&gt;&gt;</a:t>
            </a:r>
            <a:endParaRPr lang="en-IE" sz="3600" dirty="0"/>
          </a:p>
        </p:txBody>
      </p:sp>
    </p:spTree>
    <p:extLst>
      <p:ext uri="{BB962C8B-B14F-4D97-AF65-F5344CB8AC3E}">
        <p14:creationId xmlns:p14="http://schemas.microsoft.com/office/powerpoint/2010/main" val="4121445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47910-73ED-D06A-E5D7-26780E7E5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B042E-3FF9-5CBE-B118-631C7CA74C6B}"/>
              </a:ext>
            </a:extLst>
          </p:cNvPr>
          <p:cNvSpPr>
            <a:spLocks noGrp="1"/>
          </p:cNvSpPr>
          <p:nvPr>
            <p:ph type="title"/>
          </p:nvPr>
        </p:nvSpPr>
        <p:spPr/>
        <p:txBody>
          <a:bodyPr/>
          <a:lstStyle/>
          <a:p>
            <a:r>
              <a:rPr lang="en-US" sz="4400" dirty="0"/>
              <a:t>Context &amp; Constraints</a:t>
            </a:r>
            <a:endParaRPr lang="en-IE" dirty="0"/>
          </a:p>
        </p:txBody>
      </p:sp>
      <p:sp>
        <p:nvSpPr>
          <p:cNvPr id="3" name="Content Placeholder 2">
            <a:extLst>
              <a:ext uri="{FF2B5EF4-FFF2-40B4-BE49-F238E27FC236}">
                <a16:creationId xmlns:a16="http://schemas.microsoft.com/office/drawing/2014/main" id="{0527FC2A-1A85-AC69-EAA1-8A7923865DDD}"/>
              </a:ext>
            </a:extLst>
          </p:cNvPr>
          <p:cNvSpPr>
            <a:spLocks noGrp="1"/>
          </p:cNvSpPr>
          <p:nvPr>
            <p:ph idx="1"/>
          </p:nvPr>
        </p:nvSpPr>
        <p:spPr/>
        <p:txBody>
          <a:bodyPr>
            <a:normAutofit/>
          </a:bodyPr>
          <a:lstStyle/>
          <a:p>
            <a:r>
              <a:rPr lang="en-US" sz="3600" b="1" dirty="0"/>
              <a:t>Bad Prompt - Lacks Context &amp; Constraints</a:t>
            </a:r>
            <a:endParaRPr lang="en-US" sz="3200" dirty="0">
              <a:latin typeface="Courier New" panose="02070309020205020404" pitchFamily="49" charset="0"/>
              <a:cs typeface="Courier New" panose="02070309020205020404" pitchFamily="49" charset="0"/>
            </a:endParaRPr>
          </a:p>
          <a:p>
            <a:pPr lvl="1"/>
            <a:endParaRPr lang="en-US" sz="3200" dirty="0">
              <a:latin typeface="Courier New" panose="02070309020205020404" pitchFamily="49" charset="0"/>
              <a:cs typeface="Courier New" panose="02070309020205020404" pitchFamily="49" charset="0"/>
            </a:endParaRPr>
          </a:p>
          <a:p>
            <a:pPr lvl="1"/>
            <a:r>
              <a:rPr lang="pt-BR" sz="3200" dirty="0">
                <a:latin typeface="Courier New" panose="02070309020205020404" pitchFamily="49" charset="0"/>
                <a:cs typeface="Courier New" panose="02070309020205020404" pitchFamily="49" charset="0"/>
              </a:rPr>
              <a:t>Generate a recipe for pasta.</a:t>
            </a:r>
          </a:p>
        </p:txBody>
      </p:sp>
    </p:spTree>
    <p:extLst>
      <p:ext uri="{BB962C8B-B14F-4D97-AF65-F5344CB8AC3E}">
        <p14:creationId xmlns:p14="http://schemas.microsoft.com/office/powerpoint/2010/main" val="1753084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D1F1D-B65E-5D9B-12D8-76F2A1565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8DFC6-062E-E725-8331-A094BA45D628}"/>
              </a:ext>
            </a:extLst>
          </p:cNvPr>
          <p:cNvSpPr>
            <a:spLocks noGrp="1"/>
          </p:cNvSpPr>
          <p:nvPr>
            <p:ph type="title"/>
          </p:nvPr>
        </p:nvSpPr>
        <p:spPr/>
        <p:txBody>
          <a:bodyPr/>
          <a:lstStyle/>
          <a:p>
            <a:r>
              <a:rPr lang="en-US" sz="4400" dirty="0"/>
              <a:t>Context &amp; Constraints</a:t>
            </a:r>
            <a:endParaRPr lang="en-IE" dirty="0"/>
          </a:p>
        </p:txBody>
      </p:sp>
      <p:sp>
        <p:nvSpPr>
          <p:cNvPr id="3" name="Content Placeholder 2">
            <a:extLst>
              <a:ext uri="{FF2B5EF4-FFF2-40B4-BE49-F238E27FC236}">
                <a16:creationId xmlns:a16="http://schemas.microsoft.com/office/drawing/2014/main" id="{E6F667E4-A014-6C25-7109-4ED136F4FC74}"/>
              </a:ext>
            </a:extLst>
          </p:cNvPr>
          <p:cNvSpPr>
            <a:spLocks noGrp="1"/>
          </p:cNvSpPr>
          <p:nvPr>
            <p:ph idx="1"/>
          </p:nvPr>
        </p:nvSpPr>
        <p:spPr/>
        <p:txBody>
          <a:bodyPr>
            <a:normAutofit/>
          </a:bodyPr>
          <a:lstStyle/>
          <a:p>
            <a:r>
              <a:rPr lang="en-US" sz="3600" b="1" dirty="0"/>
              <a:t>Good Prompt - Provides Context &amp; Constraints</a:t>
            </a:r>
            <a:endParaRPr lang="en-US" sz="3200" dirty="0">
              <a:latin typeface="Courier New" panose="02070309020205020404" pitchFamily="49" charset="0"/>
              <a:cs typeface="Courier New" panose="02070309020205020404" pitchFamily="49" charset="0"/>
            </a:endParaRPr>
          </a:p>
          <a:p>
            <a:pPr lvl="1"/>
            <a:endParaRPr lang="en-GB" sz="3200" dirty="0">
              <a:latin typeface="Courier New" panose="02070309020205020404" pitchFamily="49" charset="0"/>
              <a:cs typeface="Courier New" panose="02070309020205020404" pitchFamily="49" charset="0"/>
            </a:endParaRPr>
          </a:p>
          <a:p>
            <a:pPr lvl="1"/>
            <a:r>
              <a:rPr lang="en-GB" sz="3200" dirty="0">
                <a:latin typeface="Courier New" panose="02070309020205020404" pitchFamily="49" charset="0"/>
                <a:cs typeface="Courier New" panose="02070309020205020404" pitchFamily="49" charset="0"/>
              </a:rPr>
              <a:t>Generate a vegetarian pasta recipe that serves 2 people, can be cooked in under 30 minutes, and does not use any dairy products. Include a list of ingredients and step-by-step instructions.</a:t>
            </a:r>
            <a:endParaRPr lang="en-US" sz="3000" dirty="0"/>
          </a:p>
        </p:txBody>
      </p:sp>
    </p:spTree>
    <p:extLst>
      <p:ext uri="{BB962C8B-B14F-4D97-AF65-F5344CB8AC3E}">
        <p14:creationId xmlns:p14="http://schemas.microsoft.com/office/powerpoint/2010/main" val="348125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7090A3-CE7D-5E5E-A005-081EFE3D7AF1}"/>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B67F4-A778-BF01-AE43-4F90A288B830}"/>
              </a:ext>
            </a:extLst>
          </p:cNvPr>
          <p:cNvSpPr>
            <a:spLocks noGrp="1"/>
          </p:cNvSpPr>
          <p:nvPr>
            <p:ph type="ctrTitle"/>
          </p:nvPr>
        </p:nvSpPr>
        <p:spPr>
          <a:xfrm>
            <a:off x="890338" y="640080"/>
            <a:ext cx="3734014" cy="3566160"/>
          </a:xfrm>
        </p:spPr>
        <p:txBody>
          <a:bodyPr anchor="b">
            <a:normAutofit/>
          </a:bodyPr>
          <a:lstStyle/>
          <a:p>
            <a:pPr algn="l"/>
            <a:r>
              <a:rPr lang="en-US" sz="5400" dirty="0"/>
              <a:t>Validation &amp; Verification</a:t>
            </a:r>
            <a:endParaRPr lang="en-IE" sz="5400" dirty="0"/>
          </a:p>
        </p:txBody>
      </p:sp>
      <p:sp>
        <p:nvSpPr>
          <p:cNvPr id="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wireframe of lines and dots&#10;&#10;AI-generated content may be incorrect.">
            <a:extLst>
              <a:ext uri="{FF2B5EF4-FFF2-40B4-BE49-F238E27FC236}">
                <a16:creationId xmlns:a16="http://schemas.microsoft.com/office/drawing/2014/main" id="{3334E213-E615-7F2F-C7F3-BBDADC8BEB91}"/>
              </a:ext>
            </a:extLst>
          </p:cNvPr>
          <p:cNvPicPr>
            <a:picLocks noChangeAspect="1"/>
          </p:cNvPicPr>
          <p:nvPr/>
        </p:nvPicPr>
        <p:blipFill>
          <a:blip r:embed="rId2"/>
          <a:srcRect l="2204" r="2"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77315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AB1B8-3C77-5861-0206-CA7BF3691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7B97F-949A-45CA-9005-21EF10CBD54B}"/>
              </a:ext>
            </a:extLst>
          </p:cNvPr>
          <p:cNvSpPr>
            <a:spLocks noGrp="1"/>
          </p:cNvSpPr>
          <p:nvPr>
            <p:ph type="title"/>
          </p:nvPr>
        </p:nvSpPr>
        <p:spPr/>
        <p:txBody>
          <a:bodyPr/>
          <a:lstStyle/>
          <a:p>
            <a:r>
              <a:rPr lang="en-US" sz="4400" dirty="0"/>
              <a:t>Validation &amp; Verification</a:t>
            </a:r>
            <a:endParaRPr lang="en-IE" dirty="0"/>
          </a:p>
        </p:txBody>
      </p:sp>
      <p:sp>
        <p:nvSpPr>
          <p:cNvPr id="3" name="Content Placeholder 2">
            <a:extLst>
              <a:ext uri="{FF2B5EF4-FFF2-40B4-BE49-F238E27FC236}">
                <a16:creationId xmlns:a16="http://schemas.microsoft.com/office/drawing/2014/main" id="{439F0DFD-AEC7-9B0E-EFFC-A1DAB936BD88}"/>
              </a:ext>
            </a:extLst>
          </p:cNvPr>
          <p:cNvSpPr>
            <a:spLocks noGrp="1"/>
          </p:cNvSpPr>
          <p:nvPr>
            <p:ph idx="1"/>
          </p:nvPr>
        </p:nvSpPr>
        <p:spPr/>
        <p:txBody>
          <a:bodyPr>
            <a:normAutofit/>
          </a:bodyPr>
          <a:lstStyle/>
          <a:p>
            <a:r>
              <a:rPr lang="en-GB" sz="3600" dirty="0"/>
              <a:t>Verifying the output of Generative AI (GenAI) is crucial to ensure accuracy, reliability, and ethical integrity. </a:t>
            </a:r>
          </a:p>
          <a:p>
            <a:endParaRPr lang="en-GB" sz="3600" dirty="0"/>
          </a:p>
          <a:p>
            <a:r>
              <a:rPr lang="en-GB" sz="3600" dirty="0"/>
              <a:t>Here's a structured approach to critically assess AI-generated content &gt;&gt;&gt;</a:t>
            </a:r>
            <a:endParaRPr lang="en-IE" sz="3600" dirty="0"/>
          </a:p>
        </p:txBody>
      </p:sp>
    </p:spTree>
    <p:extLst>
      <p:ext uri="{BB962C8B-B14F-4D97-AF65-F5344CB8AC3E}">
        <p14:creationId xmlns:p14="http://schemas.microsoft.com/office/powerpoint/2010/main" val="418883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950B8-013F-2BD3-E275-6EBB5ED2B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658AC-EE12-C754-6870-6068BFA1D584}"/>
              </a:ext>
            </a:extLst>
          </p:cNvPr>
          <p:cNvSpPr>
            <a:spLocks noGrp="1"/>
          </p:cNvSpPr>
          <p:nvPr>
            <p:ph type="title"/>
          </p:nvPr>
        </p:nvSpPr>
        <p:spPr/>
        <p:txBody>
          <a:bodyPr/>
          <a:lstStyle/>
          <a:p>
            <a:r>
              <a:rPr lang="en-US" sz="4400" dirty="0"/>
              <a:t>Validation &amp; Verification: Check the Facts !!!</a:t>
            </a:r>
            <a:endParaRPr lang="en-IE" dirty="0"/>
          </a:p>
        </p:txBody>
      </p:sp>
      <p:sp>
        <p:nvSpPr>
          <p:cNvPr id="3" name="Content Placeholder 2">
            <a:extLst>
              <a:ext uri="{FF2B5EF4-FFF2-40B4-BE49-F238E27FC236}">
                <a16:creationId xmlns:a16="http://schemas.microsoft.com/office/drawing/2014/main" id="{6570BDD5-3504-FC59-02CB-35555682777C}"/>
              </a:ext>
            </a:extLst>
          </p:cNvPr>
          <p:cNvSpPr>
            <a:spLocks noGrp="1"/>
          </p:cNvSpPr>
          <p:nvPr>
            <p:ph idx="1"/>
          </p:nvPr>
        </p:nvSpPr>
        <p:spPr>
          <a:xfrm>
            <a:off x="838200" y="1458686"/>
            <a:ext cx="10515600" cy="4953000"/>
          </a:xfrm>
        </p:spPr>
        <p:txBody>
          <a:bodyPr>
            <a:normAutofit fontScale="92500" lnSpcReduction="10000"/>
          </a:bodyPr>
          <a:lstStyle/>
          <a:p>
            <a:r>
              <a:rPr lang="en-GB" sz="3600" b="1" i="1" dirty="0"/>
              <a:t>Verify Key Information</a:t>
            </a:r>
            <a:r>
              <a:rPr lang="en-GB" sz="3600" dirty="0"/>
              <a:t>: Scrutinize names, dates, statistics, and claims by comparing them with credible sources like academic journals, official reports, or reputable news outlets. </a:t>
            </a:r>
          </a:p>
          <a:p>
            <a:r>
              <a:rPr lang="en-GB" sz="3600" b="1" i="1" dirty="0"/>
              <a:t>Validate Citations</a:t>
            </a:r>
            <a:r>
              <a:rPr lang="en-GB" sz="3600" dirty="0"/>
              <a:t>: If the GenAI provides references, ensure they exist and accurately support the content. GenAI models can sometimes fabricate citations or misattribute information.</a:t>
            </a:r>
          </a:p>
          <a:p>
            <a:r>
              <a:rPr lang="en-GB" sz="3600" b="1" i="1" dirty="0"/>
              <a:t>Use Fact-Checking Tools</a:t>
            </a:r>
            <a:r>
              <a:rPr lang="en-GB" sz="3600" dirty="0"/>
              <a:t>: Leverage platforms such as FactCheck.org, Snopes, or Google Fact Check Tools to confirm the veracity of the information</a:t>
            </a:r>
            <a:endParaRPr lang="en-IE" sz="3600" dirty="0"/>
          </a:p>
        </p:txBody>
      </p:sp>
    </p:spTree>
    <p:extLst>
      <p:ext uri="{BB962C8B-B14F-4D97-AF65-F5344CB8AC3E}">
        <p14:creationId xmlns:p14="http://schemas.microsoft.com/office/powerpoint/2010/main" val="72408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AEDFB-FE44-3823-2351-C403E5BF7009}"/>
              </a:ext>
            </a:extLst>
          </p:cNvPr>
          <p:cNvSpPr>
            <a:spLocks noGrp="1"/>
          </p:cNvSpPr>
          <p:nvPr>
            <p:ph type="title"/>
          </p:nvPr>
        </p:nvSpPr>
        <p:spPr>
          <a:xfrm>
            <a:off x="635000" y="640823"/>
            <a:ext cx="3418659" cy="5583148"/>
          </a:xfrm>
        </p:spPr>
        <p:txBody>
          <a:bodyPr anchor="ctr">
            <a:normAutofit/>
          </a:bodyPr>
          <a:lstStyle/>
          <a:p>
            <a:r>
              <a:rPr lang="en-GB" sz="5400"/>
              <a:t>Contents</a:t>
            </a:r>
            <a:endParaRPr lang="en-IE"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9F29084-4074-B505-DF44-F06C4D7578D3}"/>
              </a:ext>
            </a:extLst>
          </p:cNvPr>
          <p:cNvGraphicFramePr>
            <a:graphicFrameLocks noGrp="1"/>
          </p:cNvGraphicFramePr>
          <p:nvPr>
            <p:ph idx="1"/>
            <p:extLst>
              <p:ext uri="{D42A27DB-BD31-4B8C-83A1-F6EECF244321}">
                <p14:modId xmlns:p14="http://schemas.microsoft.com/office/powerpoint/2010/main" val="260617794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89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CDC67-C98E-DD37-AF55-C3D9F2443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6BFCE-29BB-9379-D034-B0F0F73FDC97}"/>
              </a:ext>
            </a:extLst>
          </p:cNvPr>
          <p:cNvSpPr>
            <a:spLocks noGrp="1"/>
          </p:cNvSpPr>
          <p:nvPr>
            <p:ph type="title"/>
          </p:nvPr>
        </p:nvSpPr>
        <p:spPr/>
        <p:txBody>
          <a:bodyPr/>
          <a:lstStyle/>
          <a:p>
            <a:r>
              <a:rPr lang="en-US" sz="4400" dirty="0"/>
              <a:t>Validation &amp; Verification: Check the Facts !!!</a:t>
            </a:r>
            <a:endParaRPr lang="en-IE" dirty="0"/>
          </a:p>
        </p:txBody>
      </p:sp>
      <p:sp>
        <p:nvSpPr>
          <p:cNvPr id="3" name="Content Placeholder 2">
            <a:extLst>
              <a:ext uri="{FF2B5EF4-FFF2-40B4-BE49-F238E27FC236}">
                <a16:creationId xmlns:a16="http://schemas.microsoft.com/office/drawing/2014/main" id="{A563DB73-2750-3A63-B12F-203975908EF6}"/>
              </a:ext>
            </a:extLst>
          </p:cNvPr>
          <p:cNvSpPr>
            <a:spLocks noGrp="1"/>
          </p:cNvSpPr>
          <p:nvPr>
            <p:ph idx="1"/>
          </p:nvPr>
        </p:nvSpPr>
        <p:spPr>
          <a:xfrm>
            <a:off x="838200" y="1458686"/>
            <a:ext cx="10515600" cy="4953000"/>
          </a:xfrm>
        </p:spPr>
        <p:txBody>
          <a:bodyPr>
            <a:normAutofit lnSpcReduction="10000"/>
          </a:bodyPr>
          <a:lstStyle/>
          <a:p>
            <a:r>
              <a:rPr lang="en-GB" sz="4400" b="1" i="1" dirty="0"/>
              <a:t>Take the CRAAP Test!!!</a:t>
            </a:r>
          </a:p>
          <a:p>
            <a:endParaRPr lang="en-GB" sz="4400" b="1" i="1" dirty="0"/>
          </a:p>
          <a:p>
            <a:pPr lvl="1"/>
            <a:r>
              <a:rPr lang="en-GB" sz="3600" dirty="0"/>
              <a:t>Currency</a:t>
            </a:r>
          </a:p>
          <a:p>
            <a:pPr lvl="1"/>
            <a:r>
              <a:rPr lang="en-GB" sz="3600" dirty="0"/>
              <a:t>Relevance</a:t>
            </a:r>
          </a:p>
          <a:p>
            <a:pPr lvl="1"/>
            <a:r>
              <a:rPr lang="en-GB" sz="3600" dirty="0"/>
              <a:t>Authority</a:t>
            </a:r>
          </a:p>
          <a:p>
            <a:pPr lvl="1"/>
            <a:r>
              <a:rPr lang="en-GB" sz="3600" dirty="0"/>
              <a:t>Accuracy</a:t>
            </a:r>
          </a:p>
          <a:p>
            <a:pPr lvl="1"/>
            <a:r>
              <a:rPr lang="en-GB" sz="3600" dirty="0"/>
              <a:t>Purpose</a:t>
            </a:r>
          </a:p>
          <a:p>
            <a:endParaRPr lang="en-IE" sz="2400" dirty="0">
              <a:hlinkClick r:id="rId2"/>
            </a:endParaRPr>
          </a:p>
          <a:p>
            <a:r>
              <a:rPr lang="en-IE" sz="2400" dirty="0">
                <a:hlinkClick r:id="rId2"/>
              </a:rPr>
              <a:t>https://damiantgordon.com/CheckSheets/CHECKSHEET-CRAAP-Test.pdf</a:t>
            </a:r>
            <a:endParaRPr lang="en-GB" sz="2400" b="1" i="1" dirty="0"/>
          </a:p>
          <a:p>
            <a:endParaRPr lang="en-IE" sz="4400" dirty="0"/>
          </a:p>
        </p:txBody>
      </p:sp>
      <p:pic>
        <p:nvPicPr>
          <p:cNvPr id="2050" name="Picture 2" descr="About CRAAP - Using CRAAP to evaluate information - Research Guides at  Singapore University of Social Sciences">
            <a:extLst>
              <a:ext uri="{FF2B5EF4-FFF2-40B4-BE49-F238E27FC236}">
                <a16:creationId xmlns:a16="http://schemas.microsoft.com/office/drawing/2014/main" id="{E1212DDE-B4E1-B73B-2A76-819B5B138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081" y="2159964"/>
            <a:ext cx="3131921" cy="301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459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6EA6-0B57-F537-A9EC-9DE36CA7C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5F8BE-1F8D-5D31-D01E-9D8C8557DE9B}"/>
              </a:ext>
            </a:extLst>
          </p:cNvPr>
          <p:cNvSpPr>
            <a:spLocks noGrp="1"/>
          </p:cNvSpPr>
          <p:nvPr>
            <p:ph type="title"/>
          </p:nvPr>
        </p:nvSpPr>
        <p:spPr/>
        <p:txBody>
          <a:bodyPr/>
          <a:lstStyle/>
          <a:p>
            <a:r>
              <a:rPr lang="en-US" sz="4400" dirty="0"/>
              <a:t>Validation &amp; Verification</a:t>
            </a:r>
            <a:endParaRPr lang="en-IE" dirty="0"/>
          </a:p>
        </p:txBody>
      </p:sp>
      <p:sp>
        <p:nvSpPr>
          <p:cNvPr id="3" name="Content Placeholder 2">
            <a:extLst>
              <a:ext uri="{FF2B5EF4-FFF2-40B4-BE49-F238E27FC236}">
                <a16:creationId xmlns:a16="http://schemas.microsoft.com/office/drawing/2014/main" id="{3F8380E3-E1F5-D0A6-B3F4-44CFE5663BB8}"/>
              </a:ext>
            </a:extLst>
          </p:cNvPr>
          <p:cNvSpPr>
            <a:spLocks noGrp="1"/>
          </p:cNvSpPr>
          <p:nvPr>
            <p:ph idx="1"/>
          </p:nvPr>
        </p:nvSpPr>
        <p:spPr>
          <a:xfrm>
            <a:off x="838200" y="1458686"/>
            <a:ext cx="10515600" cy="4953000"/>
          </a:xfrm>
        </p:spPr>
        <p:txBody>
          <a:bodyPr>
            <a:normAutofit lnSpcReduction="10000"/>
          </a:bodyPr>
          <a:lstStyle/>
          <a:p>
            <a:endParaRPr lang="en-GB" sz="3600" dirty="0"/>
          </a:p>
          <a:p>
            <a:endParaRPr lang="en-IE" sz="4000" dirty="0">
              <a:hlinkClick r:id="rId2"/>
            </a:endParaRPr>
          </a:p>
          <a:p>
            <a:endParaRPr lang="en-IE" sz="4000" dirty="0">
              <a:hlinkClick r:id="rId2"/>
            </a:endParaRPr>
          </a:p>
          <a:p>
            <a:endParaRPr lang="en-IE" sz="4000" dirty="0">
              <a:hlinkClick r:id="rId2"/>
            </a:endParaRPr>
          </a:p>
          <a:p>
            <a:endParaRPr lang="en-IE" sz="4000" dirty="0">
              <a:hlinkClick r:id="rId2"/>
            </a:endParaRPr>
          </a:p>
          <a:p>
            <a:endParaRPr lang="en-IE" sz="4000" dirty="0">
              <a:hlinkClick r:id="rId2"/>
            </a:endParaRPr>
          </a:p>
          <a:p>
            <a:endParaRPr lang="en-IE" sz="4000" dirty="0">
              <a:hlinkClick r:id="rId2"/>
            </a:endParaRPr>
          </a:p>
          <a:p>
            <a:r>
              <a:rPr lang="en-IE" sz="4000" dirty="0">
                <a:hlinkClick r:id="rId2"/>
              </a:rPr>
              <a:t>https://damiantgordon.com/CheckSheets/</a:t>
            </a:r>
            <a:endParaRPr lang="en-IE" sz="4000" dirty="0"/>
          </a:p>
          <a:p>
            <a:endParaRPr lang="en-GB" sz="2400" b="1" i="1" dirty="0"/>
          </a:p>
          <a:p>
            <a:endParaRPr lang="en-IE" sz="4400" dirty="0"/>
          </a:p>
        </p:txBody>
      </p:sp>
      <p:sp>
        <p:nvSpPr>
          <p:cNvPr id="5" name="TextBox 4">
            <a:extLst>
              <a:ext uri="{FF2B5EF4-FFF2-40B4-BE49-F238E27FC236}">
                <a16:creationId xmlns:a16="http://schemas.microsoft.com/office/drawing/2014/main" id="{96F4FBF7-3193-A2E2-1A96-27417F9211D8}"/>
              </a:ext>
            </a:extLst>
          </p:cNvPr>
          <p:cNvSpPr txBox="1"/>
          <p:nvPr/>
        </p:nvSpPr>
        <p:spPr>
          <a:xfrm>
            <a:off x="1023258" y="1774371"/>
            <a:ext cx="5072742" cy="3046988"/>
          </a:xfrm>
          <a:prstGeom prst="rect">
            <a:avLst/>
          </a:prstGeom>
          <a:noFill/>
        </p:spPr>
        <p:txBody>
          <a:bodyPr wrap="square">
            <a:spAutoFit/>
          </a:bodyPr>
          <a:lstStyle/>
          <a:p>
            <a:r>
              <a:rPr lang="en-GB" sz="3200" dirty="0"/>
              <a:t>Again, lots of Checklists on my website, these can be really helpful for some learners to actively and authentically engage with content and models:</a:t>
            </a:r>
            <a:endParaRPr lang="en-IE" sz="3200" dirty="0"/>
          </a:p>
        </p:txBody>
      </p:sp>
      <p:grpSp>
        <p:nvGrpSpPr>
          <p:cNvPr id="9" name="Group 8">
            <a:extLst>
              <a:ext uri="{FF2B5EF4-FFF2-40B4-BE49-F238E27FC236}">
                <a16:creationId xmlns:a16="http://schemas.microsoft.com/office/drawing/2014/main" id="{0AF73646-6893-73C0-29C2-CB5EDE8A281F}"/>
              </a:ext>
            </a:extLst>
          </p:cNvPr>
          <p:cNvGrpSpPr/>
          <p:nvPr/>
        </p:nvGrpSpPr>
        <p:grpSpPr>
          <a:xfrm>
            <a:off x="7108371" y="272145"/>
            <a:ext cx="3461658" cy="5290457"/>
            <a:chOff x="7108371" y="206829"/>
            <a:chExt cx="3461658" cy="5290457"/>
          </a:xfrm>
        </p:grpSpPr>
        <p:pic>
          <p:nvPicPr>
            <p:cNvPr id="7" name="Picture 6">
              <a:extLst>
                <a:ext uri="{FF2B5EF4-FFF2-40B4-BE49-F238E27FC236}">
                  <a16:creationId xmlns:a16="http://schemas.microsoft.com/office/drawing/2014/main" id="{19118D6F-B20B-F6D8-8EBB-812546AE7064}"/>
                </a:ext>
              </a:extLst>
            </p:cNvPr>
            <p:cNvPicPr>
              <a:picLocks noChangeAspect="1"/>
            </p:cNvPicPr>
            <p:nvPr/>
          </p:nvPicPr>
          <p:blipFill>
            <a:blip r:embed="rId3"/>
            <a:stretch>
              <a:fillRect/>
            </a:stretch>
          </p:blipFill>
          <p:spPr>
            <a:xfrm>
              <a:off x="7274763" y="408669"/>
              <a:ext cx="3121095" cy="4881532"/>
            </a:xfrm>
            <a:prstGeom prst="rect">
              <a:avLst/>
            </a:prstGeom>
          </p:spPr>
        </p:pic>
        <p:sp>
          <p:nvSpPr>
            <p:cNvPr id="8" name="Rectangle 7">
              <a:extLst>
                <a:ext uri="{FF2B5EF4-FFF2-40B4-BE49-F238E27FC236}">
                  <a16:creationId xmlns:a16="http://schemas.microsoft.com/office/drawing/2014/main" id="{4EB149DB-7A28-CD4B-4938-4774595B1720}"/>
                </a:ext>
              </a:extLst>
            </p:cNvPr>
            <p:cNvSpPr/>
            <p:nvPr/>
          </p:nvSpPr>
          <p:spPr>
            <a:xfrm>
              <a:off x="7108371" y="206829"/>
              <a:ext cx="3461658" cy="5290457"/>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17496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C720F7-A8C1-AD1B-5A05-89103AFC859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2DCCF-505D-2FED-03F2-AF5E7AD794F5}"/>
              </a:ext>
            </a:extLst>
          </p:cNvPr>
          <p:cNvSpPr>
            <a:spLocks noGrp="1"/>
          </p:cNvSpPr>
          <p:nvPr>
            <p:ph type="ctrTitle"/>
          </p:nvPr>
        </p:nvSpPr>
        <p:spPr>
          <a:xfrm>
            <a:off x="890338" y="640080"/>
            <a:ext cx="3734014" cy="3566160"/>
          </a:xfrm>
        </p:spPr>
        <p:txBody>
          <a:bodyPr anchor="b">
            <a:normAutofit/>
          </a:bodyPr>
          <a:lstStyle/>
          <a:p>
            <a:pPr lvl="1" algn="l"/>
            <a:r>
              <a:rPr lang="en-US" sz="4800" dirty="0"/>
              <a:t>Repetition &amp; Repetition</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3D square and rectangle">
            <a:extLst>
              <a:ext uri="{FF2B5EF4-FFF2-40B4-BE49-F238E27FC236}">
                <a16:creationId xmlns:a16="http://schemas.microsoft.com/office/drawing/2014/main" id="{07D385DA-9144-72E1-B9DF-E0B2301AEEBD}"/>
              </a:ext>
            </a:extLst>
          </p:cNvPr>
          <p:cNvPicPr>
            <a:picLocks noChangeAspect="1"/>
          </p:cNvPicPr>
          <p:nvPr/>
        </p:nvPicPr>
        <p:blipFill>
          <a:blip r:embed="rId2"/>
          <a:srcRect l="5681" r="25111"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11467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312F4-1B97-D884-6999-136BB71935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6938F8-2A7D-6ED3-501E-24069DE718A7}"/>
              </a:ext>
            </a:extLst>
          </p:cNvPr>
          <p:cNvSpPr>
            <a:spLocks noGrp="1"/>
          </p:cNvSpPr>
          <p:nvPr>
            <p:ph type="title"/>
          </p:nvPr>
        </p:nvSpPr>
        <p:spPr/>
        <p:txBody>
          <a:bodyPr/>
          <a:lstStyle/>
          <a:p>
            <a:r>
              <a:rPr lang="en-US" sz="4400" dirty="0"/>
              <a:t>Repetition &amp; Repetition</a:t>
            </a:r>
            <a:endParaRPr lang="en-IE" dirty="0"/>
          </a:p>
        </p:txBody>
      </p:sp>
      <p:sp>
        <p:nvSpPr>
          <p:cNvPr id="3" name="Content Placeholder 2">
            <a:extLst>
              <a:ext uri="{FF2B5EF4-FFF2-40B4-BE49-F238E27FC236}">
                <a16:creationId xmlns:a16="http://schemas.microsoft.com/office/drawing/2014/main" id="{71E0A4B7-89AD-B391-E86F-DC3046FC17AE}"/>
              </a:ext>
            </a:extLst>
          </p:cNvPr>
          <p:cNvSpPr>
            <a:spLocks noGrp="1"/>
          </p:cNvSpPr>
          <p:nvPr>
            <p:ph idx="1"/>
          </p:nvPr>
        </p:nvSpPr>
        <p:spPr>
          <a:xfrm>
            <a:off x="838200" y="1458686"/>
            <a:ext cx="10515600" cy="4953000"/>
          </a:xfrm>
        </p:spPr>
        <p:txBody>
          <a:bodyPr>
            <a:normAutofit/>
          </a:bodyPr>
          <a:lstStyle/>
          <a:p>
            <a:r>
              <a:rPr lang="en-GB" sz="4000" dirty="0"/>
              <a:t>Repetition can help improve prompts — but it depends on how and why you use it. </a:t>
            </a:r>
          </a:p>
          <a:p>
            <a:endParaRPr lang="en-GB" sz="4000" dirty="0"/>
          </a:p>
          <a:p>
            <a:r>
              <a:rPr lang="en-GB" sz="4000" dirty="0"/>
              <a:t>Here’s how repetition can enhance prompt effectiveness, especially with GenAI &gt;&gt;&gt;</a:t>
            </a:r>
            <a:endParaRPr lang="en-IE" sz="4000" dirty="0"/>
          </a:p>
        </p:txBody>
      </p:sp>
    </p:spTree>
    <p:extLst>
      <p:ext uri="{BB962C8B-B14F-4D97-AF65-F5344CB8AC3E}">
        <p14:creationId xmlns:p14="http://schemas.microsoft.com/office/powerpoint/2010/main" val="868979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EDFA8-CFE7-E49B-BA29-D5BD9733E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9AC89-C37B-B753-87D5-907703F27C7E}"/>
              </a:ext>
            </a:extLst>
          </p:cNvPr>
          <p:cNvSpPr>
            <a:spLocks noGrp="1"/>
          </p:cNvSpPr>
          <p:nvPr>
            <p:ph type="title"/>
          </p:nvPr>
        </p:nvSpPr>
        <p:spPr/>
        <p:txBody>
          <a:bodyPr/>
          <a:lstStyle/>
          <a:p>
            <a:r>
              <a:rPr lang="en-US" sz="4400" dirty="0"/>
              <a:t>Repetition &amp; Repetition</a:t>
            </a:r>
            <a:endParaRPr lang="en-IE" dirty="0"/>
          </a:p>
        </p:txBody>
      </p:sp>
      <p:sp>
        <p:nvSpPr>
          <p:cNvPr id="3" name="Content Placeholder 2">
            <a:extLst>
              <a:ext uri="{FF2B5EF4-FFF2-40B4-BE49-F238E27FC236}">
                <a16:creationId xmlns:a16="http://schemas.microsoft.com/office/drawing/2014/main" id="{D18BE39D-D951-FD46-1DCA-578F356F8F69}"/>
              </a:ext>
            </a:extLst>
          </p:cNvPr>
          <p:cNvSpPr>
            <a:spLocks noGrp="1"/>
          </p:cNvSpPr>
          <p:nvPr>
            <p:ph idx="1"/>
          </p:nvPr>
        </p:nvSpPr>
        <p:spPr>
          <a:xfrm>
            <a:off x="838200" y="1458686"/>
            <a:ext cx="10515600" cy="4953000"/>
          </a:xfrm>
        </p:spPr>
        <p:txBody>
          <a:bodyPr>
            <a:normAutofit/>
          </a:bodyPr>
          <a:lstStyle/>
          <a:p>
            <a:r>
              <a:rPr lang="en-GB" sz="4000" b="1" dirty="0"/>
              <a:t>Clarifying Intent </a:t>
            </a:r>
          </a:p>
          <a:p>
            <a:pPr lvl="1"/>
            <a:r>
              <a:rPr lang="en-GB" sz="3600" dirty="0"/>
              <a:t>Repeating or rephrasing your request can reinforce what’s important. </a:t>
            </a:r>
          </a:p>
          <a:p>
            <a:endParaRPr lang="en-GB" sz="4000" dirty="0"/>
          </a:p>
          <a:p>
            <a:r>
              <a:rPr lang="en-GB" sz="4000" b="1" dirty="0"/>
              <a:t>Example: </a:t>
            </a:r>
          </a:p>
          <a:p>
            <a:pPr lvl="1"/>
            <a:r>
              <a:rPr lang="en-GB" sz="3600" dirty="0"/>
              <a:t>“</a:t>
            </a:r>
            <a:r>
              <a:rPr lang="en-GB" sz="3600" dirty="0">
                <a:latin typeface="Courier New" panose="02070309020205020404" pitchFamily="49" charset="0"/>
                <a:cs typeface="Courier New" panose="02070309020205020404" pitchFamily="49" charset="0"/>
              </a:rPr>
              <a:t>Give me three bullet points. Just three clear, short bullet points.</a:t>
            </a:r>
            <a:r>
              <a:rPr lang="en-GB" sz="3600" dirty="0"/>
              <a:t>”</a:t>
            </a:r>
            <a:endParaRPr lang="en-IE" sz="3600" dirty="0"/>
          </a:p>
        </p:txBody>
      </p:sp>
    </p:spTree>
    <p:extLst>
      <p:ext uri="{BB962C8B-B14F-4D97-AF65-F5344CB8AC3E}">
        <p14:creationId xmlns:p14="http://schemas.microsoft.com/office/powerpoint/2010/main" val="1135688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54999-6C73-15ED-4118-93EDA8413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8A679-5830-740F-1A11-4E5C76F0DCE6}"/>
              </a:ext>
            </a:extLst>
          </p:cNvPr>
          <p:cNvSpPr>
            <a:spLocks noGrp="1"/>
          </p:cNvSpPr>
          <p:nvPr>
            <p:ph type="title"/>
          </p:nvPr>
        </p:nvSpPr>
        <p:spPr/>
        <p:txBody>
          <a:bodyPr/>
          <a:lstStyle/>
          <a:p>
            <a:r>
              <a:rPr lang="en-US" sz="4400" dirty="0"/>
              <a:t>Repetition &amp; Repetition</a:t>
            </a:r>
            <a:endParaRPr lang="en-IE" dirty="0"/>
          </a:p>
        </p:txBody>
      </p:sp>
      <p:sp>
        <p:nvSpPr>
          <p:cNvPr id="3" name="Content Placeholder 2">
            <a:extLst>
              <a:ext uri="{FF2B5EF4-FFF2-40B4-BE49-F238E27FC236}">
                <a16:creationId xmlns:a16="http://schemas.microsoft.com/office/drawing/2014/main" id="{522AB8D2-0A5B-4D94-9334-50BE865399A3}"/>
              </a:ext>
            </a:extLst>
          </p:cNvPr>
          <p:cNvSpPr>
            <a:spLocks noGrp="1"/>
          </p:cNvSpPr>
          <p:nvPr>
            <p:ph idx="1"/>
          </p:nvPr>
        </p:nvSpPr>
        <p:spPr>
          <a:xfrm>
            <a:off x="838200" y="1458686"/>
            <a:ext cx="10515600" cy="4953000"/>
          </a:xfrm>
        </p:spPr>
        <p:txBody>
          <a:bodyPr>
            <a:normAutofit/>
          </a:bodyPr>
          <a:lstStyle/>
          <a:p>
            <a:r>
              <a:rPr lang="en-GB" sz="4000" b="1" dirty="0"/>
              <a:t>Guiding Structure </a:t>
            </a:r>
          </a:p>
          <a:p>
            <a:pPr lvl="1"/>
            <a:r>
              <a:rPr lang="en-GB" sz="3600" dirty="0"/>
              <a:t>GenAI responds well to consistent patterns.</a:t>
            </a:r>
          </a:p>
          <a:p>
            <a:pPr lvl="1"/>
            <a:endParaRPr lang="en-GB" sz="3600" dirty="0"/>
          </a:p>
          <a:p>
            <a:r>
              <a:rPr lang="en-GB" sz="4000" b="1" dirty="0"/>
              <a:t>Example: </a:t>
            </a:r>
          </a:p>
          <a:p>
            <a:pPr lvl="1"/>
            <a:r>
              <a:rPr lang="en-GB" sz="3600" dirty="0"/>
              <a:t>“</a:t>
            </a:r>
            <a:r>
              <a:rPr lang="en-GB" sz="3600" dirty="0">
                <a:latin typeface="Courier New" panose="02070309020205020404" pitchFamily="49" charset="0"/>
                <a:cs typeface="Courier New" panose="02070309020205020404" pitchFamily="49" charset="0"/>
              </a:rPr>
              <a:t>Write a short story. Make it short, with a clear beginning, middle, and end.</a:t>
            </a:r>
            <a:r>
              <a:rPr lang="en-GB" sz="3600" dirty="0"/>
              <a:t>”</a:t>
            </a:r>
            <a:endParaRPr lang="en-IE" sz="3600" dirty="0"/>
          </a:p>
        </p:txBody>
      </p:sp>
    </p:spTree>
    <p:extLst>
      <p:ext uri="{BB962C8B-B14F-4D97-AF65-F5344CB8AC3E}">
        <p14:creationId xmlns:p14="http://schemas.microsoft.com/office/powerpoint/2010/main" val="1995498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2BDAA-14A5-13A6-9218-2F7F65872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D3A2D-2CA5-896C-B550-5547227C765D}"/>
              </a:ext>
            </a:extLst>
          </p:cNvPr>
          <p:cNvSpPr>
            <a:spLocks noGrp="1"/>
          </p:cNvSpPr>
          <p:nvPr>
            <p:ph type="title"/>
          </p:nvPr>
        </p:nvSpPr>
        <p:spPr/>
        <p:txBody>
          <a:bodyPr/>
          <a:lstStyle/>
          <a:p>
            <a:r>
              <a:rPr lang="en-US" sz="4400" dirty="0"/>
              <a:t>Repetition &amp; Repetition</a:t>
            </a:r>
            <a:endParaRPr lang="en-IE" dirty="0"/>
          </a:p>
        </p:txBody>
      </p:sp>
      <p:sp>
        <p:nvSpPr>
          <p:cNvPr id="3" name="Content Placeholder 2">
            <a:extLst>
              <a:ext uri="{FF2B5EF4-FFF2-40B4-BE49-F238E27FC236}">
                <a16:creationId xmlns:a16="http://schemas.microsoft.com/office/drawing/2014/main" id="{DB79D3B4-2901-F67A-B2AD-768B23965319}"/>
              </a:ext>
            </a:extLst>
          </p:cNvPr>
          <p:cNvSpPr>
            <a:spLocks noGrp="1"/>
          </p:cNvSpPr>
          <p:nvPr>
            <p:ph idx="1"/>
          </p:nvPr>
        </p:nvSpPr>
        <p:spPr>
          <a:xfrm>
            <a:off x="838200" y="1458686"/>
            <a:ext cx="10515600" cy="4953000"/>
          </a:xfrm>
        </p:spPr>
        <p:txBody>
          <a:bodyPr>
            <a:normAutofit/>
          </a:bodyPr>
          <a:lstStyle/>
          <a:p>
            <a:r>
              <a:rPr lang="en-GB" sz="4000" b="1" dirty="0"/>
              <a:t>Stressing Constraints </a:t>
            </a:r>
          </a:p>
          <a:p>
            <a:pPr lvl="1"/>
            <a:r>
              <a:rPr lang="en-GB" sz="3600" dirty="0"/>
              <a:t>Repetition can highlight limits (like tone, format, or length).</a:t>
            </a:r>
          </a:p>
          <a:p>
            <a:endParaRPr lang="en-GB" sz="3600" b="1" dirty="0"/>
          </a:p>
          <a:p>
            <a:r>
              <a:rPr lang="en-GB" sz="4000" b="1" dirty="0"/>
              <a:t>Example: </a:t>
            </a:r>
          </a:p>
          <a:p>
            <a:pPr lvl="1"/>
            <a:r>
              <a:rPr lang="en-GB" sz="3600" dirty="0"/>
              <a:t>“</a:t>
            </a:r>
            <a:r>
              <a:rPr lang="en-GB" sz="3600" dirty="0">
                <a:latin typeface="Courier New" panose="02070309020205020404" pitchFamily="49" charset="0"/>
                <a:cs typeface="Courier New" panose="02070309020205020404" pitchFamily="49" charset="0"/>
              </a:rPr>
              <a:t>Use plain language. No jargon. Really, keep the language plain and simple.</a:t>
            </a:r>
            <a:r>
              <a:rPr lang="en-GB" sz="3600" dirty="0"/>
              <a:t>”</a:t>
            </a:r>
            <a:endParaRPr lang="en-IE" sz="3600" dirty="0"/>
          </a:p>
        </p:txBody>
      </p:sp>
    </p:spTree>
    <p:extLst>
      <p:ext uri="{BB962C8B-B14F-4D97-AF65-F5344CB8AC3E}">
        <p14:creationId xmlns:p14="http://schemas.microsoft.com/office/powerpoint/2010/main" val="3936597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8E8E4-ECF0-BE3B-EA62-638AE5FF6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63CF2-2E9E-23E7-30CC-EA78F3341D32}"/>
              </a:ext>
            </a:extLst>
          </p:cNvPr>
          <p:cNvSpPr>
            <a:spLocks noGrp="1"/>
          </p:cNvSpPr>
          <p:nvPr>
            <p:ph type="title"/>
          </p:nvPr>
        </p:nvSpPr>
        <p:spPr/>
        <p:txBody>
          <a:bodyPr/>
          <a:lstStyle/>
          <a:p>
            <a:r>
              <a:rPr lang="en-US" sz="4400" dirty="0"/>
              <a:t>Repetition &amp; Repetition</a:t>
            </a:r>
            <a:endParaRPr lang="en-IE" dirty="0"/>
          </a:p>
        </p:txBody>
      </p:sp>
      <p:sp>
        <p:nvSpPr>
          <p:cNvPr id="3" name="Content Placeholder 2">
            <a:extLst>
              <a:ext uri="{FF2B5EF4-FFF2-40B4-BE49-F238E27FC236}">
                <a16:creationId xmlns:a16="http://schemas.microsoft.com/office/drawing/2014/main" id="{2066F58A-F9ED-3AB3-06B9-40C38EDD20E2}"/>
              </a:ext>
            </a:extLst>
          </p:cNvPr>
          <p:cNvSpPr>
            <a:spLocks noGrp="1"/>
          </p:cNvSpPr>
          <p:nvPr>
            <p:ph idx="1"/>
          </p:nvPr>
        </p:nvSpPr>
        <p:spPr>
          <a:xfrm>
            <a:off x="838200" y="1458686"/>
            <a:ext cx="10515600" cy="4953000"/>
          </a:xfrm>
        </p:spPr>
        <p:txBody>
          <a:bodyPr>
            <a:normAutofit lnSpcReduction="10000"/>
          </a:bodyPr>
          <a:lstStyle/>
          <a:p>
            <a:r>
              <a:rPr lang="en-GB" sz="4000" b="1" dirty="0"/>
              <a:t>Prompt Tuning </a:t>
            </a:r>
          </a:p>
          <a:p>
            <a:pPr lvl="1"/>
            <a:r>
              <a:rPr lang="en-GB" sz="3600" dirty="0"/>
              <a:t>You can repeat an adjusted version of a prompt to refine the GenAI's direction.</a:t>
            </a:r>
          </a:p>
          <a:p>
            <a:pPr lvl="1"/>
            <a:endParaRPr lang="en-GB" sz="3600" b="1" dirty="0"/>
          </a:p>
          <a:p>
            <a:r>
              <a:rPr lang="en-GB" sz="4000" b="1" dirty="0"/>
              <a:t>First prompt: </a:t>
            </a:r>
          </a:p>
          <a:p>
            <a:pPr lvl="1"/>
            <a:r>
              <a:rPr lang="en-GB" sz="3600" b="1" dirty="0"/>
              <a:t>“</a:t>
            </a:r>
            <a:r>
              <a:rPr lang="en-GB" sz="3600" dirty="0">
                <a:latin typeface="Courier New" panose="02070309020205020404" pitchFamily="49" charset="0"/>
                <a:cs typeface="Courier New" panose="02070309020205020404" pitchFamily="49" charset="0"/>
              </a:rPr>
              <a:t>Summarize this article.</a:t>
            </a:r>
            <a:r>
              <a:rPr lang="en-GB" sz="3600" b="1" dirty="0"/>
              <a:t>” </a:t>
            </a:r>
          </a:p>
          <a:p>
            <a:r>
              <a:rPr lang="en-GB" sz="4000" b="1" dirty="0"/>
              <a:t>Follow-up: </a:t>
            </a:r>
          </a:p>
          <a:p>
            <a:pPr lvl="1"/>
            <a:r>
              <a:rPr lang="en-GB" sz="3600" b="1" dirty="0"/>
              <a:t>“</a:t>
            </a:r>
            <a:r>
              <a:rPr lang="en-GB" sz="3600" dirty="0">
                <a:latin typeface="Courier New" panose="02070309020205020404" pitchFamily="49" charset="0"/>
                <a:cs typeface="Courier New" panose="02070309020205020404" pitchFamily="49" charset="0"/>
              </a:rPr>
              <a:t>Summarize it again, but focus only on the economic implications.</a:t>
            </a:r>
            <a:r>
              <a:rPr lang="en-GB" sz="3600" b="1" dirty="0"/>
              <a:t>”</a:t>
            </a:r>
            <a:endParaRPr lang="en-IE" sz="3200" dirty="0"/>
          </a:p>
        </p:txBody>
      </p:sp>
    </p:spTree>
    <p:extLst>
      <p:ext uri="{BB962C8B-B14F-4D97-AF65-F5344CB8AC3E}">
        <p14:creationId xmlns:p14="http://schemas.microsoft.com/office/powerpoint/2010/main" val="3396236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5F461-42F6-5A0A-635D-3DBC6E152812}"/>
              </a:ext>
            </a:extLst>
          </p:cNvPr>
          <p:cNvPicPr>
            <a:picLocks noChangeAspect="1"/>
          </p:cNvPicPr>
          <p:nvPr/>
        </p:nvPicPr>
        <p:blipFill>
          <a:blip r:embed="rId2"/>
          <a:srcRect t="4553" b="20447"/>
          <a:stretch>
            <a:fillRect/>
          </a:stretch>
        </p:blipFill>
        <p:spPr>
          <a:xfrm>
            <a:off x="20" y="10"/>
            <a:ext cx="12191980" cy="6857990"/>
          </a:xfrm>
          <a:prstGeom prst="rect">
            <a:avLst/>
          </a:prstGeom>
        </p:spPr>
      </p:pic>
      <p:sp useBgFill="1">
        <p:nvSpPr>
          <p:cNvPr id="8" name="Rectangle 7">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3934" y="1860919"/>
            <a:ext cx="4975280" cy="310864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CFB44-EB91-1144-4ECF-A833FE7D3D80}"/>
              </a:ext>
            </a:extLst>
          </p:cNvPr>
          <p:cNvSpPr>
            <a:spLocks noGrp="1"/>
          </p:cNvSpPr>
          <p:nvPr>
            <p:ph type="ctrTitle"/>
          </p:nvPr>
        </p:nvSpPr>
        <p:spPr>
          <a:xfrm>
            <a:off x="2090528" y="2299176"/>
            <a:ext cx="4131368" cy="1571164"/>
          </a:xfrm>
        </p:spPr>
        <p:txBody>
          <a:bodyPr anchor="t">
            <a:noAutofit/>
          </a:bodyPr>
          <a:lstStyle/>
          <a:p>
            <a:pPr algn="l"/>
            <a:r>
              <a:rPr lang="en-GB" sz="4800" dirty="0"/>
              <a:t>Prompting</a:t>
            </a:r>
            <a:br>
              <a:rPr lang="en-GB" sz="4800" dirty="0"/>
            </a:br>
            <a:r>
              <a:rPr lang="en-GB" sz="4800" dirty="0"/>
              <a:t>Methodologies</a:t>
            </a:r>
            <a:endParaRPr lang="en-IE" sz="4800" dirty="0"/>
          </a:p>
        </p:txBody>
      </p:sp>
      <p:cxnSp>
        <p:nvCxnSpPr>
          <p:cNvPr id="10" name="Straight Connector 9">
            <a:extLst>
              <a:ext uri="{FF2B5EF4-FFF2-40B4-BE49-F238E27FC236}">
                <a16:creationId xmlns:a16="http://schemas.microsoft.com/office/drawing/2014/main" id="{522632D6-DED9-FDEC-FD9F-09FF0A4544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3170" y="403477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99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D25C05-EC7C-C11F-D25D-C6020DD7E52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EBDD5-D855-28CC-A1BD-44B0A1EB7999}"/>
              </a:ext>
            </a:extLst>
          </p:cNvPr>
          <p:cNvSpPr>
            <a:spLocks noGrp="1"/>
          </p:cNvSpPr>
          <p:nvPr>
            <p:ph type="title"/>
          </p:nvPr>
        </p:nvSpPr>
        <p:spPr>
          <a:xfrm>
            <a:off x="838200" y="365125"/>
            <a:ext cx="10515600" cy="1325563"/>
          </a:xfrm>
        </p:spPr>
        <p:txBody>
          <a:bodyPr>
            <a:normAutofit/>
          </a:bodyPr>
          <a:lstStyle/>
          <a:p>
            <a:r>
              <a:rPr lang="en-US" sz="5400"/>
              <a:t>Prompt Engineering</a:t>
            </a:r>
            <a:endParaRPr lang="en-IE"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E8D63D-8DBE-1EFB-54B5-672BE2C6FF7D}"/>
              </a:ext>
            </a:extLst>
          </p:cNvPr>
          <p:cNvSpPr>
            <a:spLocks noGrp="1"/>
          </p:cNvSpPr>
          <p:nvPr>
            <p:ph idx="1"/>
          </p:nvPr>
        </p:nvSpPr>
        <p:spPr>
          <a:xfrm>
            <a:off x="838200" y="1929384"/>
            <a:ext cx="10515600" cy="4251960"/>
          </a:xfrm>
        </p:spPr>
        <p:txBody>
          <a:bodyPr>
            <a:normAutofit/>
          </a:bodyPr>
          <a:lstStyle/>
          <a:p>
            <a:r>
              <a:rPr lang="en-US" sz="4000" dirty="0"/>
              <a:t>Prompting Methodologies:</a:t>
            </a:r>
          </a:p>
          <a:p>
            <a:endParaRPr lang="en-US" sz="4000" dirty="0"/>
          </a:p>
          <a:p>
            <a:pPr lvl="1"/>
            <a:r>
              <a:rPr lang="en-US" sz="4000" dirty="0"/>
              <a:t>Iteration &amp; Testing</a:t>
            </a:r>
          </a:p>
          <a:p>
            <a:pPr lvl="1"/>
            <a:r>
              <a:rPr lang="en-US" sz="4000" dirty="0"/>
              <a:t>Role-based Prompts</a:t>
            </a:r>
          </a:p>
          <a:p>
            <a:pPr lvl="1"/>
            <a:r>
              <a:rPr lang="en-US" sz="4000" dirty="0"/>
              <a:t>N-Shot Prompting</a:t>
            </a:r>
          </a:p>
          <a:p>
            <a:pPr lvl="1"/>
            <a:r>
              <a:rPr lang="en-US" sz="4000" dirty="0"/>
              <a:t>Chain-of-Thought Prompting</a:t>
            </a:r>
          </a:p>
        </p:txBody>
      </p:sp>
    </p:spTree>
    <p:extLst>
      <p:ext uri="{BB962C8B-B14F-4D97-AF65-F5344CB8AC3E}">
        <p14:creationId xmlns:p14="http://schemas.microsoft.com/office/powerpoint/2010/main" val="2743756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D44A73-9F93-A11B-A3B4-8A20CF8F189A}"/>
            </a:ext>
          </a:extLst>
        </p:cNvPr>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396AD-FB7A-ED16-D473-609D834B1BCB}"/>
              </a:ext>
            </a:extLst>
          </p:cNvPr>
          <p:cNvSpPr>
            <a:spLocks noGrp="1"/>
          </p:cNvSpPr>
          <p:nvPr>
            <p:ph type="title"/>
          </p:nvPr>
        </p:nvSpPr>
        <p:spPr>
          <a:xfrm>
            <a:off x="640080" y="325369"/>
            <a:ext cx="4368602" cy="1956841"/>
          </a:xfrm>
        </p:spPr>
        <p:txBody>
          <a:bodyPr anchor="b">
            <a:normAutofit/>
          </a:bodyPr>
          <a:lstStyle/>
          <a:p>
            <a:r>
              <a:rPr lang="en-US" sz="5400" dirty="0"/>
              <a:t>Prompt Engineering</a:t>
            </a:r>
            <a:endParaRPr lang="en-IE" sz="5400" dirty="0"/>
          </a:p>
        </p:txBody>
      </p:sp>
      <p:sp>
        <p:nvSpPr>
          <p:cNvPr id="104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FA413F-16FC-6A87-2761-DCCB1ADE917B}"/>
              </a:ext>
            </a:extLst>
          </p:cNvPr>
          <p:cNvSpPr>
            <a:spLocks noGrp="1"/>
          </p:cNvSpPr>
          <p:nvPr>
            <p:ph idx="1"/>
          </p:nvPr>
        </p:nvSpPr>
        <p:spPr>
          <a:xfrm>
            <a:off x="640080" y="2872899"/>
            <a:ext cx="4670097" cy="3320668"/>
          </a:xfrm>
        </p:spPr>
        <p:txBody>
          <a:bodyPr>
            <a:normAutofit/>
          </a:bodyPr>
          <a:lstStyle/>
          <a:p>
            <a:r>
              <a:rPr lang="en-US" dirty="0"/>
              <a:t>Prompt engineering is designing and refining prompts to effectively communicate with GenAI models, improving quality, relevance, and accuracy of their responses.</a:t>
            </a:r>
            <a:endParaRPr lang="en-IE" dirty="0"/>
          </a:p>
        </p:txBody>
      </p:sp>
      <p:pic>
        <p:nvPicPr>
          <p:cNvPr id="5" name="Picture 4" descr="A blue and white text with icons&#10;&#10;AI-generated content may be incorrect.">
            <a:extLst>
              <a:ext uri="{FF2B5EF4-FFF2-40B4-BE49-F238E27FC236}">
                <a16:creationId xmlns:a16="http://schemas.microsoft.com/office/drawing/2014/main" id="{29918FC2-9059-F956-4F23-D0F47FBED469}"/>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52174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Freeform: Shape 10">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14076AEA-783B-8C6B-F1D7-155EC4C4B3BE}"/>
              </a:ext>
            </a:extLst>
          </p:cNvPr>
          <p:cNvSpPr>
            <a:spLocks noGrp="1"/>
          </p:cNvSpPr>
          <p:nvPr>
            <p:ph type="ctrTitle"/>
          </p:nvPr>
        </p:nvSpPr>
        <p:spPr>
          <a:xfrm>
            <a:off x="3502731" y="1542402"/>
            <a:ext cx="5186842" cy="2387918"/>
          </a:xfrm>
        </p:spPr>
        <p:txBody>
          <a:bodyPr anchor="b">
            <a:normAutofit/>
          </a:bodyPr>
          <a:lstStyle/>
          <a:p>
            <a:r>
              <a:rPr lang="en-US" sz="5200">
                <a:solidFill>
                  <a:schemeClr val="tx2"/>
                </a:solidFill>
              </a:rPr>
              <a:t>Iteration &amp; Testing</a:t>
            </a:r>
            <a:endParaRPr lang="en-IE" sz="5200">
              <a:solidFill>
                <a:schemeClr val="tx2"/>
              </a:solidFill>
            </a:endParaRPr>
          </a:p>
        </p:txBody>
      </p:sp>
      <p:grpSp>
        <p:nvGrpSpPr>
          <p:cNvPr id="22" name="Group 21">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3" name="Freeform: Shape 22">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29" name="Freeform: Shape 28">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Arrow: Curved Down 4">
            <a:extLst>
              <a:ext uri="{FF2B5EF4-FFF2-40B4-BE49-F238E27FC236}">
                <a16:creationId xmlns:a16="http://schemas.microsoft.com/office/drawing/2014/main" id="{98AB1655-1DB7-93A7-6AFC-863B98AE7942}"/>
              </a:ext>
            </a:extLst>
          </p:cNvPr>
          <p:cNvSpPr/>
          <p:nvPr/>
        </p:nvSpPr>
        <p:spPr>
          <a:xfrm flipH="1">
            <a:off x="1303097" y="0"/>
            <a:ext cx="8961042" cy="3685572"/>
          </a:xfrm>
          <a:prstGeom prst="curved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4" name="Arrow: Curved Up 3">
            <a:extLst>
              <a:ext uri="{FF2B5EF4-FFF2-40B4-BE49-F238E27FC236}">
                <a16:creationId xmlns:a16="http://schemas.microsoft.com/office/drawing/2014/main" id="{C4C360B9-BBE8-CA59-654E-AB9C094711F3}"/>
              </a:ext>
            </a:extLst>
          </p:cNvPr>
          <p:cNvSpPr/>
          <p:nvPr/>
        </p:nvSpPr>
        <p:spPr>
          <a:xfrm>
            <a:off x="1683974" y="3314700"/>
            <a:ext cx="9057211" cy="3428999"/>
          </a:xfrm>
          <a:prstGeom prst="curvedUp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1801147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3E8BC-ABA2-C635-52EB-4D28343A3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B32C6-57CE-4E05-2654-CB06D200BE47}"/>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AE4A39C0-BD57-396B-18EA-A1EF45A84D59}"/>
              </a:ext>
            </a:extLst>
          </p:cNvPr>
          <p:cNvSpPr>
            <a:spLocks noGrp="1"/>
          </p:cNvSpPr>
          <p:nvPr>
            <p:ph idx="1"/>
          </p:nvPr>
        </p:nvSpPr>
        <p:spPr/>
        <p:txBody>
          <a:bodyPr>
            <a:normAutofit/>
          </a:bodyPr>
          <a:lstStyle/>
          <a:p>
            <a:r>
              <a:rPr lang="en-US" sz="3600" dirty="0"/>
              <a:t>Experimenting with different phrasings and formats to achieve the best output.</a:t>
            </a:r>
          </a:p>
          <a:p>
            <a:endParaRPr lang="en-US" sz="3600" dirty="0"/>
          </a:p>
          <a:p>
            <a:r>
              <a:rPr lang="en-US" sz="3600" dirty="0"/>
              <a:t>Let’s say we want to generate a function that checks if a string is a palindrome (reads the same forward and backward) &gt;&gt;&gt;</a:t>
            </a:r>
            <a:endParaRPr lang="en-IE" sz="3600" dirty="0"/>
          </a:p>
        </p:txBody>
      </p:sp>
    </p:spTree>
    <p:extLst>
      <p:ext uri="{BB962C8B-B14F-4D97-AF65-F5344CB8AC3E}">
        <p14:creationId xmlns:p14="http://schemas.microsoft.com/office/powerpoint/2010/main" val="1084782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25FC-2E6C-DF57-5A52-575ABAC45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12E5B-54E7-50BE-DB91-54CB9A28659E}"/>
              </a:ext>
            </a:extLst>
          </p:cNvPr>
          <p:cNvSpPr>
            <a:spLocks noGrp="1"/>
          </p:cNvSpPr>
          <p:nvPr>
            <p:ph type="title"/>
          </p:nvPr>
        </p:nvSpPr>
        <p:spPr/>
        <p:txBody>
          <a:bodyPr/>
          <a:lstStyle/>
          <a:p>
            <a:r>
              <a:rPr lang="en-US" sz="4400" dirty="0"/>
              <a:t>Iteration &amp; Testing</a:t>
            </a:r>
            <a:endParaRPr lang="en-IE" dirty="0"/>
          </a:p>
        </p:txBody>
      </p:sp>
      <p:graphicFrame>
        <p:nvGraphicFramePr>
          <p:cNvPr id="6" name="Diagram 5">
            <a:extLst>
              <a:ext uri="{FF2B5EF4-FFF2-40B4-BE49-F238E27FC236}">
                <a16:creationId xmlns:a16="http://schemas.microsoft.com/office/drawing/2014/main" id="{6ACC99F3-76EB-D942-56DA-0C19FBFCF310}"/>
              </a:ext>
            </a:extLst>
          </p:cNvPr>
          <p:cNvGraphicFramePr/>
          <p:nvPr>
            <p:extLst>
              <p:ext uri="{D42A27DB-BD31-4B8C-83A1-F6EECF244321}">
                <p14:modId xmlns:p14="http://schemas.microsoft.com/office/powerpoint/2010/main" val="340508226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97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963D-907D-4DF9-4F15-A251FA12B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EDABC-CA48-69F1-ED47-AF1A90634D37}"/>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CE3E6F36-3BBE-1B70-9B29-61E3A0C869CE}"/>
              </a:ext>
            </a:extLst>
          </p:cNvPr>
          <p:cNvSpPr>
            <a:spLocks noGrp="1"/>
          </p:cNvSpPr>
          <p:nvPr>
            <p:ph idx="1"/>
          </p:nvPr>
        </p:nvSpPr>
        <p:spPr/>
        <p:txBody>
          <a:bodyPr>
            <a:normAutofit/>
          </a:bodyPr>
          <a:lstStyle/>
          <a:p>
            <a:r>
              <a:rPr lang="en-US" sz="3600" b="1" dirty="0"/>
              <a:t>Iteration 1 – A bit vague</a:t>
            </a:r>
            <a:endParaRPr lang="en-US" sz="3200" dirty="0">
              <a:latin typeface="Courier New" panose="02070309020205020404" pitchFamily="49" charset="0"/>
              <a:cs typeface="Courier New" panose="02070309020205020404" pitchFamily="49" charset="0"/>
            </a:endParaRPr>
          </a:p>
          <a:p>
            <a:pPr lvl="1"/>
            <a:r>
              <a:rPr lang="en-US" sz="3200" dirty="0">
                <a:latin typeface="Courier New" panose="02070309020205020404" pitchFamily="49" charset="0"/>
                <a:cs typeface="Courier New" panose="02070309020205020404" pitchFamily="49" charset="0"/>
              </a:rPr>
              <a:t>Summarize this article.</a:t>
            </a:r>
          </a:p>
        </p:txBody>
      </p:sp>
    </p:spTree>
    <p:extLst>
      <p:ext uri="{BB962C8B-B14F-4D97-AF65-F5344CB8AC3E}">
        <p14:creationId xmlns:p14="http://schemas.microsoft.com/office/powerpoint/2010/main" val="3503248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583D2-8CD0-EB23-A12D-1E863784C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FA630-740C-EB5F-E2E4-1AFBF86E4030}"/>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AA09EED7-E6EC-DB99-A895-B2AD06A2FD0B}"/>
              </a:ext>
            </a:extLst>
          </p:cNvPr>
          <p:cNvSpPr>
            <a:spLocks noGrp="1"/>
          </p:cNvSpPr>
          <p:nvPr>
            <p:ph idx="1"/>
          </p:nvPr>
        </p:nvSpPr>
        <p:spPr/>
        <p:txBody>
          <a:bodyPr>
            <a:normAutofit/>
          </a:bodyPr>
          <a:lstStyle/>
          <a:p>
            <a:r>
              <a:rPr lang="en-US" sz="3600" b="1" dirty="0"/>
              <a:t>Iteration 2 – Adding Constraints</a:t>
            </a:r>
            <a:endParaRPr lang="en-US" sz="3200" dirty="0">
              <a:latin typeface="Courier New" panose="02070309020205020404" pitchFamily="49" charset="0"/>
              <a:cs typeface="Courier New" panose="02070309020205020404" pitchFamily="49" charset="0"/>
            </a:endParaRPr>
          </a:p>
          <a:p>
            <a:pPr lvl="1"/>
            <a:r>
              <a:rPr lang="en-GB" sz="3200" dirty="0">
                <a:latin typeface="Courier New" panose="02070309020205020404" pitchFamily="49" charset="0"/>
                <a:cs typeface="Courier New" panose="02070309020205020404" pitchFamily="49" charset="0"/>
              </a:rPr>
              <a:t>Summarize the main argument of the article in 3 bullet points, each no longer than 20 words.</a:t>
            </a:r>
            <a:endParaRPr lang="en-US"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060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1B4C3-B32B-60D8-9187-41B572ED4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3C77F-3E99-ED4A-C2F5-FBA206924FD5}"/>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EEEE6E84-B9C6-8393-42B9-31CEA5264065}"/>
              </a:ext>
            </a:extLst>
          </p:cNvPr>
          <p:cNvSpPr>
            <a:spLocks noGrp="1"/>
          </p:cNvSpPr>
          <p:nvPr>
            <p:ph idx="1"/>
          </p:nvPr>
        </p:nvSpPr>
        <p:spPr/>
        <p:txBody>
          <a:bodyPr>
            <a:normAutofit/>
          </a:bodyPr>
          <a:lstStyle/>
          <a:p>
            <a:r>
              <a:rPr lang="en-US" sz="3600" b="1" dirty="0"/>
              <a:t>Iteration 3 – Final Refinement</a:t>
            </a:r>
          </a:p>
          <a:p>
            <a:pPr lvl="1"/>
            <a:r>
              <a:rPr lang="en-GB" sz="3200" dirty="0">
                <a:latin typeface="Courier New" panose="02070309020205020404" pitchFamily="49" charset="0"/>
                <a:cs typeface="Courier New" panose="02070309020205020404" pitchFamily="49" charset="0"/>
              </a:rPr>
              <a:t>Summarize the main argument of the article in 3 bullet points, each no longer than 20 words, and avoid repeating quotes from the text. </a:t>
            </a:r>
          </a:p>
        </p:txBody>
      </p:sp>
    </p:spTree>
    <p:extLst>
      <p:ext uri="{BB962C8B-B14F-4D97-AF65-F5344CB8AC3E}">
        <p14:creationId xmlns:p14="http://schemas.microsoft.com/office/powerpoint/2010/main" val="4238468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F4B2A-D98B-B858-68FE-490274C5A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7BB5D-427A-BA6D-072A-B904A3731A3E}"/>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E5AB8087-F6F5-3C4F-8A7D-8BAF2AD7EB21}"/>
              </a:ext>
            </a:extLst>
          </p:cNvPr>
          <p:cNvSpPr>
            <a:spLocks noGrp="1"/>
          </p:cNvSpPr>
          <p:nvPr>
            <p:ph idx="1"/>
          </p:nvPr>
        </p:nvSpPr>
        <p:spPr/>
        <p:txBody>
          <a:bodyPr>
            <a:normAutofit/>
          </a:bodyPr>
          <a:lstStyle/>
          <a:p>
            <a:r>
              <a:rPr lang="en-US" sz="3600" b="1" dirty="0"/>
              <a:t>Methodology</a:t>
            </a:r>
          </a:p>
          <a:p>
            <a:endParaRPr lang="en-US" sz="3600" b="1" dirty="0"/>
          </a:p>
          <a:p>
            <a:pPr lvl="1"/>
            <a:r>
              <a:rPr lang="en-US" sz="3200" dirty="0"/>
              <a:t>Start with a basic prompt and analyze the output. </a:t>
            </a:r>
          </a:p>
          <a:p>
            <a:pPr lvl="1"/>
            <a:r>
              <a:rPr lang="en-US" sz="3200" dirty="0"/>
              <a:t>Iterate by adding constraints based on shortcomings.</a:t>
            </a:r>
          </a:p>
          <a:p>
            <a:pPr lvl="1"/>
            <a:r>
              <a:rPr lang="en-US" sz="3200" dirty="0"/>
              <a:t>Test edge cases to verify correctness.</a:t>
            </a:r>
          </a:p>
          <a:p>
            <a:pPr lvl="1"/>
            <a:r>
              <a:rPr lang="en-US" sz="3200" dirty="0"/>
              <a:t>Refine until the GenAI’s output meets all requirements.</a:t>
            </a:r>
          </a:p>
        </p:txBody>
      </p:sp>
    </p:spTree>
    <p:extLst>
      <p:ext uri="{BB962C8B-B14F-4D97-AF65-F5344CB8AC3E}">
        <p14:creationId xmlns:p14="http://schemas.microsoft.com/office/powerpoint/2010/main" val="2137147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4E5B99-85AF-091E-E716-6F950518BC9D}"/>
              </a:ext>
            </a:extLst>
          </p:cNvPr>
          <p:cNvSpPr>
            <a:spLocks noGrp="1"/>
          </p:cNvSpPr>
          <p:nvPr>
            <p:ph type="ctrTitle"/>
          </p:nvPr>
        </p:nvSpPr>
        <p:spPr>
          <a:xfrm>
            <a:off x="2066544" y="1911096"/>
            <a:ext cx="8055864" cy="2076651"/>
          </a:xfrm>
        </p:spPr>
        <p:txBody>
          <a:bodyPr anchor="b">
            <a:normAutofit/>
          </a:bodyPr>
          <a:lstStyle/>
          <a:p>
            <a:r>
              <a:rPr lang="en-US" sz="6600">
                <a:solidFill>
                  <a:srgbClr val="FFFFFF"/>
                </a:solidFill>
              </a:rPr>
              <a:t>Role-based Prompts</a:t>
            </a:r>
            <a:endParaRPr lang="en-IE" sz="6600">
              <a:solidFill>
                <a:srgbClr val="FFFFFF"/>
              </a:solidFill>
            </a:endParaRPr>
          </a:p>
        </p:txBody>
      </p:sp>
      <p:sp>
        <p:nvSpPr>
          <p:cNvPr id="11"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658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713E-AEE3-4281-D9DA-838F7354A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E5210-D86B-3EC9-DE1D-4E121A5888C5}"/>
              </a:ext>
            </a:extLst>
          </p:cNvPr>
          <p:cNvSpPr>
            <a:spLocks noGrp="1"/>
          </p:cNvSpPr>
          <p:nvPr>
            <p:ph type="title"/>
          </p:nvPr>
        </p:nvSpPr>
        <p:spPr/>
        <p:txBody>
          <a:bodyPr/>
          <a:lstStyle/>
          <a:p>
            <a:r>
              <a:rPr lang="en-US" sz="4400" dirty="0"/>
              <a:t>Role-based Prompts</a:t>
            </a:r>
            <a:endParaRPr lang="en-IE" dirty="0"/>
          </a:p>
        </p:txBody>
      </p:sp>
      <p:sp>
        <p:nvSpPr>
          <p:cNvPr id="3" name="Content Placeholder 2">
            <a:extLst>
              <a:ext uri="{FF2B5EF4-FFF2-40B4-BE49-F238E27FC236}">
                <a16:creationId xmlns:a16="http://schemas.microsoft.com/office/drawing/2014/main" id="{7D8D5A90-2E2B-DB2E-4FF6-1584D982D04C}"/>
              </a:ext>
            </a:extLst>
          </p:cNvPr>
          <p:cNvSpPr>
            <a:spLocks noGrp="1"/>
          </p:cNvSpPr>
          <p:nvPr>
            <p:ph idx="1"/>
          </p:nvPr>
        </p:nvSpPr>
        <p:spPr/>
        <p:txBody>
          <a:bodyPr>
            <a:normAutofit fontScale="92500"/>
          </a:bodyPr>
          <a:lstStyle/>
          <a:p>
            <a:r>
              <a:rPr lang="en-US" sz="3600" dirty="0"/>
              <a:t>Asking the GenAI to act as a specific expert or persona.</a:t>
            </a:r>
          </a:p>
          <a:p>
            <a:endParaRPr lang="en-US" sz="3600" dirty="0"/>
          </a:p>
          <a:p>
            <a:r>
              <a:rPr lang="en-US" sz="3600" dirty="0"/>
              <a:t>This helps generate more accurate and more context-aware responses. By assigning a role, you guide the GenAI's thought process and ensure it presents responses to the expected expertise level.</a:t>
            </a:r>
          </a:p>
          <a:p>
            <a:endParaRPr lang="en-US" sz="3600" dirty="0"/>
          </a:p>
          <a:p>
            <a:r>
              <a:rPr lang="en-US" sz="3600" dirty="0"/>
              <a:t>For example, role-based prompt for Business Guru &gt;&gt;&gt;</a:t>
            </a:r>
            <a:endParaRPr lang="en-IE" sz="3600" dirty="0"/>
          </a:p>
        </p:txBody>
      </p:sp>
    </p:spTree>
    <p:extLst>
      <p:ext uri="{BB962C8B-B14F-4D97-AF65-F5344CB8AC3E}">
        <p14:creationId xmlns:p14="http://schemas.microsoft.com/office/powerpoint/2010/main" val="4089137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F1264-E1B5-7719-1FC4-6B1647649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B3C64-8FC6-1528-B193-321E9F32E730}"/>
              </a:ext>
            </a:extLst>
          </p:cNvPr>
          <p:cNvSpPr>
            <a:spLocks noGrp="1"/>
          </p:cNvSpPr>
          <p:nvPr>
            <p:ph type="title"/>
          </p:nvPr>
        </p:nvSpPr>
        <p:spPr/>
        <p:txBody>
          <a:bodyPr/>
          <a:lstStyle/>
          <a:p>
            <a:r>
              <a:rPr lang="en-US" sz="4400" dirty="0"/>
              <a:t>Role-based Prompts</a:t>
            </a:r>
            <a:endParaRPr lang="en-IE" dirty="0"/>
          </a:p>
        </p:txBody>
      </p:sp>
      <p:sp>
        <p:nvSpPr>
          <p:cNvPr id="3" name="Content Placeholder 2">
            <a:extLst>
              <a:ext uri="{FF2B5EF4-FFF2-40B4-BE49-F238E27FC236}">
                <a16:creationId xmlns:a16="http://schemas.microsoft.com/office/drawing/2014/main" id="{B9950D40-FD73-7EFF-9205-95BF08CDA9BD}"/>
              </a:ext>
            </a:extLst>
          </p:cNvPr>
          <p:cNvSpPr>
            <a:spLocks noGrp="1"/>
          </p:cNvSpPr>
          <p:nvPr>
            <p:ph idx="1"/>
          </p:nvPr>
        </p:nvSpPr>
        <p:spPr/>
        <p:txBody>
          <a:bodyPr>
            <a:normAutofit/>
          </a:bodyPr>
          <a:lstStyle/>
          <a:p>
            <a:r>
              <a:rPr lang="en-US" sz="3600" b="1" dirty="0"/>
              <a:t>Prompt Without a Role - Generic Output</a:t>
            </a:r>
          </a:p>
          <a:p>
            <a:endParaRPr lang="en-US" sz="3600" b="1" dirty="0"/>
          </a:p>
          <a:p>
            <a:pPr lvl="1"/>
            <a:r>
              <a:rPr lang="en-GB" sz="3200" dirty="0">
                <a:latin typeface="Courier New" panose="02070309020205020404" pitchFamily="49" charset="0"/>
                <a:cs typeface="Courier New" panose="02070309020205020404" pitchFamily="49" charset="0"/>
              </a:rPr>
              <a:t>What are some business tips?</a:t>
            </a:r>
          </a:p>
        </p:txBody>
      </p:sp>
    </p:spTree>
    <p:extLst>
      <p:ext uri="{BB962C8B-B14F-4D97-AF65-F5344CB8AC3E}">
        <p14:creationId xmlns:p14="http://schemas.microsoft.com/office/powerpoint/2010/main" val="135873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CD564-0F1F-1FF7-D0AC-1EF383B79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B1802-C771-CB3A-99CA-350E6374CFC5}"/>
              </a:ext>
            </a:extLst>
          </p:cNvPr>
          <p:cNvSpPr>
            <a:spLocks noGrp="1"/>
          </p:cNvSpPr>
          <p:nvPr>
            <p:ph type="title"/>
          </p:nvPr>
        </p:nvSpPr>
        <p:spPr/>
        <p:txBody>
          <a:bodyPr/>
          <a:lstStyle/>
          <a:p>
            <a:r>
              <a:rPr lang="en-US" b="1" dirty="0"/>
              <a:t>Prompt Engineering</a:t>
            </a:r>
            <a:endParaRPr lang="en-IE" b="1" dirty="0"/>
          </a:p>
        </p:txBody>
      </p:sp>
      <p:sp>
        <p:nvSpPr>
          <p:cNvPr id="3" name="Content Placeholder 2">
            <a:extLst>
              <a:ext uri="{FF2B5EF4-FFF2-40B4-BE49-F238E27FC236}">
                <a16:creationId xmlns:a16="http://schemas.microsoft.com/office/drawing/2014/main" id="{B56D6C73-B6A8-237B-403E-35E29A405CC6}"/>
              </a:ext>
            </a:extLst>
          </p:cNvPr>
          <p:cNvSpPr>
            <a:spLocks noGrp="1"/>
          </p:cNvSpPr>
          <p:nvPr>
            <p:ph idx="1"/>
          </p:nvPr>
        </p:nvSpPr>
        <p:spPr/>
        <p:txBody>
          <a:bodyPr>
            <a:normAutofit lnSpcReduction="10000"/>
          </a:bodyPr>
          <a:lstStyle/>
          <a:p>
            <a:r>
              <a:rPr lang="en-US" sz="4000" dirty="0"/>
              <a:t>Prompt Engineering can …</a:t>
            </a:r>
          </a:p>
          <a:p>
            <a:endParaRPr lang="en-US" sz="4000" dirty="0"/>
          </a:p>
          <a:p>
            <a:pPr lvl="1"/>
            <a:r>
              <a:rPr lang="en-US" sz="3600" dirty="0"/>
              <a:t>increase the accuracy and relevance of answers.</a:t>
            </a:r>
          </a:p>
          <a:p>
            <a:pPr lvl="1"/>
            <a:endParaRPr lang="en-US" sz="3600" dirty="0"/>
          </a:p>
          <a:p>
            <a:pPr lvl="1"/>
            <a:r>
              <a:rPr lang="en-US" sz="3600" dirty="0"/>
              <a:t>help control the tone, style, and format of answers. </a:t>
            </a:r>
          </a:p>
          <a:p>
            <a:pPr lvl="1"/>
            <a:endParaRPr lang="en-US" sz="3600" dirty="0"/>
          </a:p>
          <a:p>
            <a:pPr lvl="1"/>
            <a:r>
              <a:rPr lang="en-US" sz="3600" dirty="0"/>
              <a:t>enhance the efficiency of answers.</a:t>
            </a:r>
            <a:endParaRPr lang="en-IE" sz="3600" dirty="0"/>
          </a:p>
        </p:txBody>
      </p:sp>
    </p:spTree>
    <p:extLst>
      <p:ext uri="{BB962C8B-B14F-4D97-AF65-F5344CB8AC3E}">
        <p14:creationId xmlns:p14="http://schemas.microsoft.com/office/powerpoint/2010/main" val="3851069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0584-DA09-340C-6C0D-76F5819DA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0B273-C217-EA88-8A01-615DF2E24DE8}"/>
              </a:ext>
            </a:extLst>
          </p:cNvPr>
          <p:cNvSpPr>
            <a:spLocks noGrp="1"/>
          </p:cNvSpPr>
          <p:nvPr>
            <p:ph type="title"/>
          </p:nvPr>
        </p:nvSpPr>
        <p:spPr/>
        <p:txBody>
          <a:bodyPr/>
          <a:lstStyle/>
          <a:p>
            <a:r>
              <a:rPr lang="en-US" sz="4400" dirty="0"/>
              <a:t>Role-based Prompts</a:t>
            </a:r>
            <a:endParaRPr lang="en-IE" dirty="0"/>
          </a:p>
        </p:txBody>
      </p:sp>
      <p:sp>
        <p:nvSpPr>
          <p:cNvPr id="3" name="Content Placeholder 2">
            <a:extLst>
              <a:ext uri="{FF2B5EF4-FFF2-40B4-BE49-F238E27FC236}">
                <a16:creationId xmlns:a16="http://schemas.microsoft.com/office/drawing/2014/main" id="{438A4585-D84C-24A0-F91F-68A24633A08C}"/>
              </a:ext>
            </a:extLst>
          </p:cNvPr>
          <p:cNvSpPr>
            <a:spLocks noGrp="1"/>
          </p:cNvSpPr>
          <p:nvPr>
            <p:ph idx="1"/>
          </p:nvPr>
        </p:nvSpPr>
        <p:spPr/>
        <p:txBody>
          <a:bodyPr>
            <a:normAutofit/>
          </a:bodyPr>
          <a:lstStyle/>
          <a:p>
            <a:r>
              <a:rPr lang="en-US" sz="3600" b="1" dirty="0"/>
              <a:t>Role-Based Prompt - More Focused </a:t>
            </a:r>
            <a:r>
              <a:rPr lang="en-US" sz="3600" b="1"/>
              <a:t>&amp; Useful</a:t>
            </a:r>
          </a:p>
          <a:p>
            <a:endParaRPr lang="en-US" sz="3600" b="1" dirty="0"/>
          </a:p>
          <a:p>
            <a:pPr lvl="1"/>
            <a:r>
              <a:rPr lang="en-GB" sz="3200" dirty="0">
                <a:latin typeface="Courier New" panose="02070309020205020404" pitchFamily="49" charset="0"/>
                <a:cs typeface="Courier New" panose="02070309020205020404" pitchFamily="49" charset="0"/>
              </a:rPr>
              <a:t>You are a seasoned startup advisor with 15 years of experience in SaaS businesses. What are the top 5 tips you'd give a first-time founder launching a B2B SaaS product?</a:t>
            </a:r>
            <a:endParaRPr lang="en-US" sz="3600" dirty="0"/>
          </a:p>
        </p:txBody>
      </p:sp>
    </p:spTree>
    <p:extLst>
      <p:ext uri="{BB962C8B-B14F-4D97-AF65-F5344CB8AC3E}">
        <p14:creationId xmlns:p14="http://schemas.microsoft.com/office/powerpoint/2010/main" val="3111647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81CBD-5C9D-7152-6A2A-51CCDECE20A7}"/>
              </a:ext>
            </a:extLst>
          </p:cNvPr>
          <p:cNvSpPr>
            <a:spLocks noGrp="1"/>
          </p:cNvSpPr>
          <p:nvPr>
            <p:ph type="ctrTitle"/>
          </p:nvPr>
        </p:nvSpPr>
        <p:spPr>
          <a:xfrm>
            <a:off x="6367461" y="728664"/>
            <a:ext cx="4984813" cy="3157080"/>
          </a:xfrm>
          <a:noFill/>
        </p:spPr>
        <p:txBody>
          <a:bodyPr>
            <a:normAutofit/>
          </a:bodyPr>
          <a:lstStyle/>
          <a:p>
            <a:pPr algn="l"/>
            <a:br>
              <a:rPr lang="en-US" sz="5200" dirty="0"/>
            </a:br>
            <a:r>
              <a:rPr lang="en-US" sz="5200" dirty="0"/>
              <a:t>N-Shot Prompting</a:t>
            </a:r>
            <a:endParaRPr lang="en-IE" sz="5200" dirty="0"/>
          </a:p>
        </p:txBody>
      </p:sp>
      <p:pic>
        <p:nvPicPr>
          <p:cNvPr id="4" name="Picture 3" descr="Close-up of hopscotch on a sidewalk">
            <a:extLst>
              <a:ext uri="{FF2B5EF4-FFF2-40B4-BE49-F238E27FC236}">
                <a16:creationId xmlns:a16="http://schemas.microsoft.com/office/drawing/2014/main" id="{1DD7ED69-93A4-DD5D-ACF6-F5C8C1CC81F8}"/>
              </a:ext>
            </a:extLst>
          </p:cNvPr>
          <p:cNvPicPr>
            <a:picLocks noChangeAspect="1"/>
          </p:cNvPicPr>
          <p:nvPr/>
        </p:nvPicPr>
        <p:blipFill>
          <a:blip r:embed="rId2"/>
          <a:srcRect l="21491" r="20055" b="-1"/>
          <a:stretch/>
        </p:blipFill>
        <p:spPr>
          <a:xfrm>
            <a:off x="1" y="10"/>
            <a:ext cx="6005512" cy="6857990"/>
          </a:xfrm>
          <a:prstGeom prst="rect">
            <a:avLst/>
          </a:prstGeom>
        </p:spPr>
      </p:pic>
    </p:spTree>
    <p:extLst>
      <p:ext uri="{BB962C8B-B14F-4D97-AF65-F5344CB8AC3E}">
        <p14:creationId xmlns:p14="http://schemas.microsoft.com/office/powerpoint/2010/main" val="3972812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9CEBE-F8F1-775B-5CE7-259776FA2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FB530-6349-6803-FF4E-C81C1C7EC5FA}"/>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53EF9661-2224-EBFC-AFEF-3A14020CE72C}"/>
              </a:ext>
            </a:extLst>
          </p:cNvPr>
          <p:cNvSpPr>
            <a:spLocks noGrp="1"/>
          </p:cNvSpPr>
          <p:nvPr>
            <p:ph idx="1"/>
          </p:nvPr>
        </p:nvSpPr>
        <p:spPr/>
        <p:txBody>
          <a:bodyPr>
            <a:normAutofit/>
          </a:bodyPr>
          <a:lstStyle/>
          <a:p>
            <a:r>
              <a:rPr lang="en-US" sz="3600" dirty="0"/>
              <a:t>This type of prompting is concerned with whether or not the prompt includes an example …</a:t>
            </a:r>
          </a:p>
        </p:txBody>
      </p:sp>
    </p:spTree>
    <p:extLst>
      <p:ext uri="{BB962C8B-B14F-4D97-AF65-F5344CB8AC3E}">
        <p14:creationId xmlns:p14="http://schemas.microsoft.com/office/powerpoint/2010/main" val="2774787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F93F2-5608-1FA3-85B6-E55AAB73E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AA84D-206B-3DDC-F567-3A2F7798B490}"/>
              </a:ext>
            </a:extLst>
          </p:cNvPr>
          <p:cNvSpPr>
            <a:spLocks noGrp="1"/>
          </p:cNvSpPr>
          <p:nvPr>
            <p:ph type="title"/>
          </p:nvPr>
        </p:nvSpPr>
        <p:spPr/>
        <p:txBody>
          <a:bodyPr/>
          <a:lstStyle/>
          <a:p>
            <a:r>
              <a:rPr lang="en-US" sz="4400" dirty="0"/>
              <a:t>N-Shot Prompting</a:t>
            </a:r>
            <a:endParaRPr lang="en-IE" dirty="0"/>
          </a:p>
        </p:txBody>
      </p:sp>
      <p:graphicFrame>
        <p:nvGraphicFramePr>
          <p:cNvPr id="4" name="Table 3">
            <a:extLst>
              <a:ext uri="{FF2B5EF4-FFF2-40B4-BE49-F238E27FC236}">
                <a16:creationId xmlns:a16="http://schemas.microsoft.com/office/drawing/2014/main" id="{CE4998B1-977D-6B70-9B7E-885B140F2AB9}"/>
              </a:ext>
            </a:extLst>
          </p:cNvPr>
          <p:cNvGraphicFramePr>
            <a:graphicFrameLocks noGrp="1"/>
          </p:cNvGraphicFramePr>
          <p:nvPr>
            <p:extLst>
              <p:ext uri="{D42A27DB-BD31-4B8C-83A1-F6EECF244321}">
                <p14:modId xmlns:p14="http://schemas.microsoft.com/office/powerpoint/2010/main" val="1366586333"/>
              </p:ext>
            </p:extLst>
          </p:nvPr>
        </p:nvGraphicFramePr>
        <p:xfrm>
          <a:off x="838200" y="1809615"/>
          <a:ext cx="10515600" cy="4297680"/>
        </p:xfrm>
        <a:graphic>
          <a:graphicData uri="http://schemas.openxmlformats.org/drawingml/2006/table">
            <a:tbl>
              <a:tblPr/>
              <a:tblGrid>
                <a:gridCol w="3070860">
                  <a:extLst>
                    <a:ext uri="{9D8B030D-6E8A-4147-A177-3AD203B41FA5}">
                      <a16:colId xmlns:a16="http://schemas.microsoft.com/office/drawing/2014/main" val="2273351120"/>
                    </a:ext>
                  </a:extLst>
                </a:gridCol>
                <a:gridCol w="7444740">
                  <a:extLst>
                    <a:ext uri="{9D8B030D-6E8A-4147-A177-3AD203B41FA5}">
                      <a16:colId xmlns:a16="http://schemas.microsoft.com/office/drawing/2014/main" val="244864424"/>
                    </a:ext>
                  </a:extLst>
                </a:gridCol>
              </a:tblGrid>
              <a:tr h="0">
                <a:tc>
                  <a:txBody>
                    <a:bodyPr/>
                    <a:lstStyle/>
                    <a:p>
                      <a:pPr algn="ctr"/>
                      <a:r>
                        <a:rPr lang="en-IE" sz="2800" b="1" dirty="0"/>
                        <a:t>Prompt Type</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E" sz="2800" b="1" dirty="0"/>
                        <a:t>Explanation</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9819232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800" b="1" dirty="0"/>
                        <a:t>Zero-shot Prompting (0)</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GenAI is given no examples and must infer the pattern or 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164915"/>
                  </a:ext>
                </a:extLst>
              </a:tr>
              <a:tr h="0">
                <a:tc>
                  <a:txBody>
                    <a:bodyPr/>
                    <a:lstStyle/>
                    <a:p>
                      <a:r>
                        <a:rPr lang="en-IE" sz="2800" b="1" dirty="0"/>
                        <a:t>One-shot Prompting (1)</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GenAI is given one example to learn from before generating an 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2907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800" b="1" dirty="0"/>
                        <a:t>Few-shot Prompting (2-5)</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GenAI is given two to five examples to learn from before generating an 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469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800" b="1" dirty="0"/>
                        <a:t>Multi-shot Prompting (5+)</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800" dirty="0"/>
                        <a:t>The GenAI is given over five examples to learn from before generating an 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217701"/>
                  </a:ext>
                </a:extLst>
              </a:tr>
            </a:tbl>
          </a:graphicData>
        </a:graphic>
      </p:graphicFrame>
    </p:spTree>
    <p:extLst>
      <p:ext uri="{BB962C8B-B14F-4D97-AF65-F5344CB8AC3E}">
        <p14:creationId xmlns:p14="http://schemas.microsoft.com/office/powerpoint/2010/main" val="2027401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29EE9-77BF-A0C7-CE06-3A5B7E383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AA030-D526-5FC4-1E4D-AF1D130A5694}"/>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EC5D0B1B-19AD-EC9D-90D8-26BB454A0998}"/>
              </a:ext>
            </a:extLst>
          </p:cNvPr>
          <p:cNvSpPr>
            <a:spLocks noGrp="1"/>
          </p:cNvSpPr>
          <p:nvPr>
            <p:ph idx="1"/>
          </p:nvPr>
        </p:nvSpPr>
        <p:spPr/>
        <p:txBody>
          <a:bodyPr>
            <a:normAutofit/>
          </a:bodyPr>
          <a:lstStyle/>
          <a:p>
            <a:r>
              <a:rPr lang="en-US" sz="3600" dirty="0"/>
              <a:t>Why is giving examples better?</a:t>
            </a:r>
          </a:p>
          <a:p>
            <a:endParaRPr lang="en-US" sz="3600" b="1" dirty="0">
              <a:cs typeface="Courier New" panose="02070309020205020404" pitchFamily="49" charset="0"/>
            </a:endParaRPr>
          </a:p>
          <a:p>
            <a:pPr lvl="1"/>
            <a:r>
              <a:rPr lang="en-US" sz="3200" dirty="0">
                <a:cs typeface="Courier New" panose="02070309020205020404" pitchFamily="49" charset="0"/>
              </a:rPr>
              <a:t>More structured &amp; consistent.</a:t>
            </a:r>
          </a:p>
          <a:p>
            <a:pPr lvl="1"/>
            <a:r>
              <a:rPr lang="en-US" sz="3200" dirty="0">
                <a:cs typeface="Courier New" panose="02070309020205020404" pitchFamily="49" charset="0"/>
              </a:rPr>
              <a:t>GenAI follows the given style. </a:t>
            </a:r>
          </a:p>
          <a:p>
            <a:pPr lvl="1"/>
            <a:r>
              <a:rPr lang="en-US" sz="3200" dirty="0">
                <a:cs typeface="Courier New" panose="02070309020205020404" pitchFamily="49" charset="0"/>
              </a:rPr>
              <a:t>Consistent formatting and readability. </a:t>
            </a:r>
          </a:p>
          <a:p>
            <a:pPr lvl="1"/>
            <a:r>
              <a:rPr lang="en-US" sz="3200" dirty="0">
                <a:cs typeface="Courier New" panose="02070309020205020404" pitchFamily="49" charset="0"/>
              </a:rPr>
              <a:t>Encourages GenAI to infer patterns from examples.</a:t>
            </a:r>
          </a:p>
        </p:txBody>
      </p:sp>
    </p:spTree>
    <p:extLst>
      <p:ext uri="{BB962C8B-B14F-4D97-AF65-F5344CB8AC3E}">
        <p14:creationId xmlns:p14="http://schemas.microsoft.com/office/powerpoint/2010/main" val="3776741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0D878-4434-64FE-5B64-3973D4446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27DF2-F122-6C9C-AE8F-464759B69203}"/>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61F86A39-6C4A-E68B-970D-FD0E45153E56}"/>
              </a:ext>
            </a:extLst>
          </p:cNvPr>
          <p:cNvSpPr>
            <a:spLocks noGrp="1"/>
          </p:cNvSpPr>
          <p:nvPr>
            <p:ph idx="1"/>
          </p:nvPr>
        </p:nvSpPr>
        <p:spPr/>
        <p:txBody>
          <a:bodyPr>
            <a:normAutofit lnSpcReduction="10000"/>
          </a:bodyPr>
          <a:lstStyle/>
          <a:p>
            <a:r>
              <a:rPr lang="en-US" sz="3600" b="1" dirty="0"/>
              <a:t>Zero-shot Prompt - No Examples Given:</a:t>
            </a:r>
          </a:p>
          <a:p>
            <a:pPr lvl="1"/>
            <a:r>
              <a:rPr lang="en-US" sz="3600" dirty="0">
                <a:latin typeface="Courier New" panose="02070309020205020404" pitchFamily="49" charset="0"/>
                <a:cs typeface="Courier New" panose="02070309020205020404" pitchFamily="49" charset="0"/>
              </a:rPr>
              <a:t>“Write a Python function that converts Fahrenheit to Celsius.”</a:t>
            </a:r>
          </a:p>
          <a:p>
            <a:pPr marL="0" indent="0">
              <a:buNone/>
            </a:pPr>
            <a:r>
              <a:rPr lang="en-US" sz="3600" b="1" dirty="0"/>
              <a:t>One-shot Prompt - One Example Given:</a:t>
            </a:r>
            <a:endParaRPr lang="en-US" sz="3600" dirty="0">
              <a:latin typeface="Courier New" panose="02070309020205020404" pitchFamily="49" charset="0"/>
              <a:cs typeface="Courier New" panose="02070309020205020404" pitchFamily="49" charset="0"/>
            </a:endParaRPr>
          </a:p>
          <a:p>
            <a:pPr lvl="1"/>
            <a:r>
              <a:rPr lang="en-US" sz="3600" dirty="0">
                <a:latin typeface="Courier New" panose="02070309020205020404" pitchFamily="49" charset="0"/>
                <a:cs typeface="Courier New" panose="02070309020205020404" pitchFamily="49" charset="0"/>
              </a:rPr>
              <a:t>“Here is a temperature conversion functions … [</a:t>
            </a:r>
            <a:r>
              <a:rPr lang="en-US" sz="3600" i="1" dirty="0">
                <a:latin typeface="Courier New" panose="02070309020205020404" pitchFamily="49" charset="0"/>
                <a:cs typeface="Courier New" panose="02070309020205020404" pitchFamily="49" charset="0"/>
              </a:rPr>
              <a:t>SAMPLE CODE</a:t>
            </a:r>
            <a:r>
              <a:rPr lang="en-US" sz="3600" dirty="0">
                <a:latin typeface="Courier New" panose="02070309020205020404" pitchFamily="49" charset="0"/>
                <a:cs typeface="Courier New" panose="02070309020205020404" pitchFamily="49" charset="0"/>
              </a:rPr>
              <a:t>] … Now, write a function to convert Fahrenheit to Celsius following the same style.”</a:t>
            </a:r>
            <a:endParaRPr lang="en-US" sz="4000" b="1" dirty="0">
              <a:cs typeface="Courier New" panose="02070309020205020404" pitchFamily="49" charset="0"/>
            </a:endParaRPr>
          </a:p>
          <a:p>
            <a:pPr lvl="1"/>
            <a:endParaRPr lang="en-US" sz="3600" dirty="0">
              <a:cs typeface="Courier New" panose="02070309020205020404" pitchFamily="49" charset="0"/>
            </a:endParaRPr>
          </a:p>
          <a:p>
            <a:pPr lvl="1"/>
            <a:endParaRPr lang="en-IE"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18098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B02D3-8D51-9F09-249A-0B76F675A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8A1CB-96BF-3E1B-FB34-E43EC23E79F9}"/>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679741F5-5D57-1278-D5C3-F79EFF86B560}"/>
              </a:ext>
            </a:extLst>
          </p:cNvPr>
          <p:cNvSpPr>
            <a:spLocks noGrp="1"/>
          </p:cNvSpPr>
          <p:nvPr>
            <p:ph idx="1"/>
          </p:nvPr>
        </p:nvSpPr>
        <p:spPr/>
        <p:txBody>
          <a:bodyPr>
            <a:normAutofit fontScale="92500" lnSpcReduction="20000"/>
          </a:bodyPr>
          <a:lstStyle/>
          <a:p>
            <a:r>
              <a:rPr lang="en-US" sz="3600" b="1" dirty="0"/>
              <a:t>Few-shot Prompt – 2 to 5 Examples Given:</a:t>
            </a:r>
          </a:p>
          <a:p>
            <a:pPr lvl="1"/>
            <a:r>
              <a:rPr lang="en-US" sz="3500" dirty="0">
                <a:latin typeface="Courier New" panose="02070309020205020404" pitchFamily="49" charset="0"/>
                <a:cs typeface="Courier New" panose="02070309020205020404" pitchFamily="49" charset="0"/>
              </a:rPr>
              <a:t>“Here are 2-5 temperature conversion functions … [</a:t>
            </a:r>
            <a:r>
              <a:rPr lang="en-US" sz="3500" i="1" dirty="0">
                <a:latin typeface="Courier New" panose="02070309020205020404" pitchFamily="49" charset="0"/>
                <a:cs typeface="Courier New" panose="02070309020205020404" pitchFamily="49" charset="0"/>
              </a:rPr>
              <a:t>SAMPLE CODE</a:t>
            </a:r>
            <a:r>
              <a:rPr lang="en-US" sz="3500" dirty="0">
                <a:latin typeface="Courier New" panose="02070309020205020404" pitchFamily="49" charset="0"/>
                <a:cs typeface="Courier New" panose="02070309020205020404" pitchFamily="49" charset="0"/>
              </a:rPr>
              <a:t>] … Now, write a function to convert Fahrenheit to Celsius following the same style.”</a:t>
            </a:r>
            <a:endParaRPr lang="en-US" sz="3200" dirty="0">
              <a:latin typeface="Courier New" panose="02070309020205020404" pitchFamily="49" charset="0"/>
              <a:cs typeface="Courier New" panose="02070309020205020404" pitchFamily="49" charset="0"/>
            </a:endParaRPr>
          </a:p>
          <a:p>
            <a:pPr marL="0" indent="0">
              <a:buNone/>
            </a:pPr>
            <a:r>
              <a:rPr lang="en-US" sz="3600" b="1" dirty="0"/>
              <a:t>Multi-shot Prompt – Over 5 Examples Given:</a:t>
            </a:r>
            <a:endParaRPr lang="en-US" sz="3600" dirty="0">
              <a:latin typeface="Courier New" panose="02070309020205020404" pitchFamily="49" charset="0"/>
              <a:cs typeface="Courier New" panose="02070309020205020404" pitchFamily="49" charset="0"/>
            </a:endParaRPr>
          </a:p>
          <a:p>
            <a:pPr lvl="1"/>
            <a:r>
              <a:rPr lang="en-US" sz="3600" dirty="0">
                <a:latin typeface="Courier New" panose="02070309020205020404" pitchFamily="49" charset="0"/>
                <a:cs typeface="Courier New" panose="02070309020205020404" pitchFamily="49" charset="0"/>
              </a:rPr>
              <a:t>“Here are over five temperature conversion functions … [</a:t>
            </a:r>
            <a:r>
              <a:rPr lang="en-US" sz="3600" i="1" dirty="0">
                <a:latin typeface="Courier New" panose="02070309020205020404" pitchFamily="49" charset="0"/>
                <a:cs typeface="Courier New" panose="02070309020205020404" pitchFamily="49" charset="0"/>
              </a:rPr>
              <a:t>SAMPLE CODE</a:t>
            </a:r>
            <a:r>
              <a:rPr lang="en-US" sz="3600" dirty="0">
                <a:latin typeface="Courier New" panose="02070309020205020404" pitchFamily="49" charset="0"/>
                <a:cs typeface="Courier New" panose="02070309020205020404" pitchFamily="49" charset="0"/>
              </a:rPr>
              <a:t>] … Now, write a function to convert Fahrenheit to Celsius following the same style.”</a:t>
            </a:r>
            <a:endParaRPr lang="en-US" sz="4000" b="1" dirty="0">
              <a:cs typeface="Courier New" panose="02070309020205020404" pitchFamily="49" charset="0"/>
            </a:endParaRPr>
          </a:p>
          <a:p>
            <a:pPr lvl="1"/>
            <a:endParaRPr lang="en-US" sz="3600" dirty="0">
              <a:cs typeface="Courier New" panose="02070309020205020404" pitchFamily="49" charset="0"/>
            </a:endParaRPr>
          </a:p>
          <a:p>
            <a:pPr lvl="1"/>
            <a:endParaRPr lang="en-IE"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90035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C3CEA-36C4-8EA2-1763-0BA4BE3D3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C82B8-F059-27B9-CDDF-8E440FC4B092}"/>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9BAC27FE-5F47-ABEE-EA02-CE960891329D}"/>
              </a:ext>
            </a:extLst>
          </p:cNvPr>
          <p:cNvSpPr>
            <a:spLocks noGrp="1"/>
          </p:cNvSpPr>
          <p:nvPr>
            <p:ph idx="1"/>
          </p:nvPr>
        </p:nvSpPr>
        <p:spPr/>
        <p:txBody>
          <a:bodyPr>
            <a:normAutofit/>
          </a:bodyPr>
          <a:lstStyle/>
          <a:p>
            <a:r>
              <a:rPr lang="en-US" sz="3400" b="1" dirty="0"/>
              <a:t>When to use each:</a:t>
            </a:r>
          </a:p>
          <a:p>
            <a:endParaRPr lang="en-US" sz="3400" b="1" dirty="0"/>
          </a:p>
          <a:p>
            <a:r>
              <a:rPr lang="en-US" sz="3600" b="1" i="1" dirty="0">
                <a:cs typeface="Courier New" panose="02070309020205020404" pitchFamily="49" charset="0"/>
              </a:rPr>
              <a:t>Zero-shot</a:t>
            </a:r>
            <a:r>
              <a:rPr lang="en-US" sz="3600" dirty="0">
                <a:cs typeface="Courier New" panose="02070309020205020404" pitchFamily="49" charset="0"/>
              </a:rPr>
              <a:t>: Useful for general tasks but may produce inconsistent results.</a:t>
            </a:r>
          </a:p>
          <a:p>
            <a:r>
              <a:rPr lang="en-US" sz="3600" b="1" i="1" dirty="0">
                <a:cs typeface="Courier New" panose="02070309020205020404" pitchFamily="49" charset="0"/>
              </a:rPr>
              <a:t>One-shot</a:t>
            </a:r>
            <a:r>
              <a:rPr lang="en-US" sz="3600" dirty="0">
                <a:cs typeface="Courier New" panose="02070309020205020404" pitchFamily="49" charset="0"/>
              </a:rPr>
              <a:t>: Useful for specific task where the answer needs to closely match the example.</a:t>
            </a:r>
            <a:endParaRPr lang="en-US" sz="3600" b="1" i="1" dirty="0">
              <a:cs typeface="Courier New" panose="02070309020205020404" pitchFamily="49" charset="0"/>
            </a:endParaRPr>
          </a:p>
        </p:txBody>
      </p:sp>
    </p:spTree>
    <p:extLst>
      <p:ext uri="{BB962C8B-B14F-4D97-AF65-F5344CB8AC3E}">
        <p14:creationId xmlns:p14="http://schemas.microsoft.com/office/powerpoint/2010/main" val="2634175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6955A-A9B1-1B47-AC62-6C7AC0E2C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A5B2E-6262-2365-88D4-0679FCDE31FB}"/>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4A4EBDFC-B77C-EE76-3EDB-0E5DE695E85B}"/>
              </a:ext>
            </a:extLst>
          </p:cNvPr>
          <p:cNvSpPr>
            <a:spLocks noGrp="1"/>
          </p:cNvSpPr>
          <p:nvPr>
            <p:ph idx="1"/>
          </p:nvPr>
        </p:nvSpPr>
        <p:spPr/>
        <p:txBody>
          <a:bodyPr>
            <a:normAutofit fontScale="92500" lnSpcReduction="20000"/>
          </a:bodyPr>
          <a:lstStyle/>
          <a:p>
            <a:r>
              <a:rPr lang="en-US" sz="3400" b="1" dirty="0"/>
              <a:t>When to use each:</a:t>
            </a:r>
          </a:p>
          <a:p>
            <a:endParaRPr lang="en-US" sz="3400" b="1" dirty="0"/>
          </a:p>
          <a:p>
            <a:r>
              <a:rPr lang="en-US" sz="3600" b="1" i="1" dirty="0">
                <a:cs typeface="Courier New" panose="02070309020205020404" pitchFamily="49" charset="0"/>
              </a:rPr>
              <a:t>Few-shot</a:t>
            </a:r>
            <a:r>
              <a:rPr lang="en-US" sz="3600" dirty="0">
                <a:cs typeface="Courier New" panose="02070309020205020404" pitchFamily="49" charset="0"/>
              </a:rPr>
              <a:t>: Helps guide the GenAI by showing 2-5 examples, improving accuracy and structure. So, use few-shot prompting when you need consistency, style matching, or complex logic.</a:t>
            </a:r>
          </a:p>
          <a:p>
            <a:r>
              <a:rPr lang="en-US" sz="3600" b="1" i="1" dirty="0">
                <a:cs typeface="Courier New" panose="02070309020205020404" pitchFamily="49" charset="0"/>
              </a:rPr>
              <a:t>Multi-shot</a:t>
            </a:r>
            <a:r>
              <a:rPr lang="en-US" sz="3600" dirty="0">
                <a:cs typeface="Courier New" panose="02070309020205020404" pitchFamily="49" charset="0"/>
              </a:rPr>
              <a:t>: Helps guide the GenAI by showing over 5 examples, improving accuracy and structure. So, use multi-shot prompting when you need a very high level of consistency, style matching, or complex logic.</a:t>
            </a:r>
          </a:p>
        </p:txBody>
      </p:sp>
    </p:spTree>
    <p:extLst>
      <p:ext uri="{BB962C8B-B14F-4D97-AF65-F5344CB8AC3E}">
        <p14:creationId xmlns:p14="http://schemas.microsoft.com/office/powerpoint/2010/main" val="440410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D3B05-77D9-8279-2392-0C6F8F31C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52501-9DA0-45CB-F9DB-C023F2984636}"/>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F7652CFA-EDD2-7841-85C3-FB2762806ABF}"/>
              </a:ext>
            </a:extLst>
          </p:cNvPr>
          <p:cNvSpPr>
            <a:spLocks noGrp="1"/>
          </p:cNvSpPr>
          <p:nvPr>
            <p:ph idx="1"/>
          </p:nvPr>
        </p:nvSpPr>
        <p:spPr/>
        <p:txBody>
          <a:bodyPr>
            <a:normAutofit/>
          </a:bodyPr>
          <a:lstStyle/>
          <a:p>
            <a:r>
              <a:rPr lang="en-US" sz="3400" b="1" dirty="0"/>
              <a:t>NOTE: </a:t>
            </a:r>
          </a:p>
          <a:p>
            <a:r>
              <a:rPr lang="en-US" sz="3400" dirty="0"/>
              <a:t>With Few-Shot and Multi-shot prompting, you must always be aware of </a:t>
            </a:r>
            <a:r>
              <a:rPr lang="en-US" sz="3400" b="1" dirty="0"/>
              <a:t>BIAS</a:t>
            </a:r>
            <a:r>
              <a:rPr lang="en-US" sz="3400" dirty="0"/>
              <a:t>, there may be something in the specific examples that the GenAI might think have to always be contained in their answers, so review its answers for this.</a:t>
            </a:r>
            <a:endParaRPr lang="en-IE"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9576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192C-552A-6AD2-54FD-1D2D62460B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805ED-9426-FD42-C0C7-7FCC4A8FECA6}"/>
              </a:ext>
            </a:extLst>
          </p:cNvPr>
          <p:cNvSpPr>
            <a:spLocks noGrp="1"/>
          </p:cNvSpPr>
          <p:nvPr>
            <p:ph type="title"/>
          </p:nvPr>
        </p:nvSpPr>
        <p:spPr/>
        <p:txBody>
          <a:bodyPr/>
          <a:lstStyle/>
          <a:p>
            <a:r>
              <a:rPr lang="en-US" dirty="0"/>
              <a:t>Prompt Engineering</a:t>
            </a:r>
            <a:endParaRPr lang="en-IE" dirty="0"/>
          </a:p>
        </p:txBody>
      </p:sp>
      <p:sp>
        <p:nvSpPr>
          <p:cNvPr id="3" name="Content Placeholder 2">
            <a:extLst>
              <a:ext uri="{FF2B5EF4-FFF2-40B4-BE49-F238E27FC236}">
                <a16:creationId xmlns:a16="http://schemas.microsoft.com/office/drawing/2014/main" id="{91D5A10D-A16F-16A5-A7B8-EE98ADF3A8B4}"/>
              </a:ext>
            </a:extLst>
          </p:cNvPr>
          <p:cNvSpPr>
            <a:spLocks noGrp="1"/>
          </p:cNvSpPr>
          <p:nvPr>
            <p:ph idx="1"/>
          </p:nvPr>
        </p:nvSpPr>
        <p:spPr/>
        <p:txBody>
          <a:bodyPr>
            <a:normAutofit/>
          </a:bodyPr>
          <a:lstStyle/>
          <a:p>
            <a:r>
              <a:rPr lang="en-US" sz="3600" dirty="0"/>
              <a:t>It is important to note that different GenAI models interpret prompts differently (ChatGPT, DALL·E, Copilot, etc.), so the most important thing to do is try out different queries and different approaches to generating queries, and see which ones work best.</a:t>
            </a:r>
            <a:endParaRPr lang="en-IE" sz="3200" dirty="0"/>
          </a:p>
        </p:txBody>
      </p:sp>
    </p:spTree>
    <p:extLst>
      <p:ext uri="{BB962C8B-B14F-4D97-AF65-F5344CB8AC3E}">
        <p14:creationId xmlns:p14="http://schemas.microsoft.com/office/powerpoint/2010/main" val="3869430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5E63B-6731-7830-A92B-8F59562E0992}"/>
              </a:ext>
            </a:extLst>
          </p:cNvPr>
          <p:cNvSpPr>
            <a:spLocks noGrp="1"/>
          </p:cNvSpPr>
          <p:nvPr>
            <p:ph type="ctrTitle"/>
          </p:nvPr>
        </p:nvSpPr>
        <p:spPr>
          <a:xfrm>
            <a:off x="5297762" y="640080"/>
            <a:ext cx="6251110" cy="3566160"/>
          </a:xfrm>
        </p:spPr>
        <p:txBody>
          <a:bodyPr anchor="b">
            <a:normAutofit/>
          </a:bodyPr>
          <a:lstStyle/>
          <a:p>
            <a:pPr algn="l"/>
            <a:r>
              <a:rPr lang="en-US" sz="5400"/>
              <a:t>Chain-of-Thought Prompting</a:t>
            </a:r>
            <a:endParaRPr lang="en-IE" sz="5400"/>
          </a:p>
        </p:txBody>
      </p:sp>
      <p:pic>
        <p:nvPicPr>
          <p:cNvPr id="4" name="Picture 3" descr="Close-up of chain link">
            <a:extLst>
              <a:ext uri="{FF2B5EF4-FFF2-40B4-BE49-F238E27FC236}">
                <a16:creationId xmlns:a16="http://schemas.microsoft.com/office/drawing/2014/main" id="{92B84229-3A24-EE9A-1BA1-1C1D058DDD91}"/>
              </a:ext>
            </a:extLst>
          </p:cNvPr>
          <p:cNvPicPr>
            <a:picLocks noChangeAspect="1"/>
          </p:cNvPicPr>
          <p:nvPr/>
        </p:nvPicPr>
        <p:blipFill>
          <a:blip r:embed="rId2"/>
          <a:srcRect l="18541" r="3612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806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EF72B-7A23-CFF8-6661-3C54CF833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C972F-012A-90F5-9AF4-FCF29ED15987}"/>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970873A6-7D65-3880-07BC-1E99B69E3D2D}"/>
              </a:ext>
            </a:extLst>
          </p:cNvPr>
          <p:cNvSpPr>
            <a:spLocks noGrp="1"/>
          </p:cNvSpPr>
          <p:nvPr>
            <p:ph idx="1"/>
          </p:nvPr>
        </p:nvSpPr>
        <p:spPr/>
        <p:txBody>
          <a:bodyPr>
            <a:normAutofit fontScale="92500" lnSpcReduction="20000"/>
          </a:bodyPr>
          <a:lstStyle/>
          <a:p>
            <a:r>
              <a:rPr lang="en-US" sz="3600" dirty="0"/>
              <a:t>Also called:</a:t>
            </a:r>
          </a:p>
          <a:p>
            <a:pPr lvl="1"/>
            <a:r>
              <a:rPr lang="en-US" sz="3600" b="1" dirty="0"/>
              <a:t>Step-by-Step Instructions</a:t>
            </a:r>
          </a:p>
          <a:p>
            <a:pPr lvl="1"/>
            <a:endParaRPr lang="en-US" sz="3600" b="1" dirty="0"/>
          </a:p>
          <a:p>
            <a:pPr lvl="1"/>
            <a:r>
              <a:rPr lang="en-US" sz="3600" b="1" dirty="0"/>
              <a:t>Step-by-Step Prompting</a:t>
            </a:r>
          </a:p>
          <a:p>
            <a:pPr lvl="1"/>
            <a:endParaRPr lang="en-US" sz="3600" b="1" dirty="0"/>
          </a:p>
          <a:p>
            <a:pPr lvl="1"/>
            <a:r>
              <a:rPr lang="en-US" sz="3600" b="1" dirty="0"/>
              <a:t>Multi-Turn Prompting</a:t>
            </a:r>
          </a:p>
          <a:p>
            <a:pPr lvl="1"/>
            <a:endParaRPr lang="en-US" sz="3600" b="1" dirty="0"/>
          </a:p>
          <a:p>
            <a:pPr lvl="1"/>
            <a:r>
              <a:rPr lang="en-US" sz="3600" b="1" dirty="0"/>
              <a:t>Multi-Step Prompting</a:t>
            </a:r>
          </a:p>
          <a:p>
            <a:pPr lvl="1"/>
            <a:endParaRPr lang="en-US" sz="3600" b="1" dirty="0"/>
          </a:p>
          <a:p>
            <a:pPr lvl="1"/>
            <a:r>
              <a:rPr lang="en-US" sz="3600" b="1" dirty="0"/>
              <a:t>Chain-of-Reasoning Prompting</a:t>
            </a:r>
          </a:p>
        </p:txBody>
      </p:sp>
    </p:spTree>
    <p:extLst>
      <p:ext uri="{BB962C8B-B14F-4D97-AF65-F5344CB8AC3E}">
        <p14:creationId xmlns:p14="http://schemas.microsoft.com/office/powerpoint/2010/main" val="3562530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007D-7813-2406-2D90-96DBC37DF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4EB5F-4628-85F6-AF23-BF7AF493A608}"/>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C9156E2C-CB50-0D74-01FB-CDDE1EB647E7}"/>
              </a:ext>
            </a:extLst>
          </p:cNvPr>
          <p:cNvSpPr>
            <a:spLocks noGrp="1"/>
          </p:cNvSpPr>
          <p:nvPr>
            <p:ph idx="1"/>
          </p:nvPr>
        </p:nvSpPr>
        <p:spPr/>
        <p:txBody>
          <a:bodyPr>
            <a:normAutofit/>
          </a:bodyPr>
          <a:lstStyle/>
          <a:p>
            <a:r>
              <a:rPr lang="en-US" sz="3600" dirty="0"/>
              <a:t>Encouraging step-by-step reasoning for complex tasks.</a:t>
            </a:r>
          </a:p>
          <a:p>
            <a:r>
              <a:rPr lang="en-US" sz="3600" dirty="0"/>
              <a:t>This helps improve accuracy and ensures logical consistency, especially for mathematical or algorithmic tasks.</a:t>
            </a:r>
          </a:p>
          <a:p>
            <a:r>
              <a:rPr lang="en-US" sz="3600" dirty="0"/>
              <a:t>For example, we have a function that finds the sum of all even numbers in a list, but it’s giving incorrect results &gt;&gt;&gt;</a:t>
            </a:r>
          </a:p>
        </p:txBody>
      </p:sp>
    </p:spTree>
    <p:extLst>
      <p:ext uri="{BB962C8B-B14F-4D97-AF65-F5344CB8AC3E}">
        <p14:creationId xmlns:p14="http://schemas.microsoft.com/office/powerpoint/2010/main" val="3297497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AE14C-C45E-5936-E8FC-08590CEDE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77822-1672-B3C1-7433-B27F255D1273}"/>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7BF1D854-6794-C896-2C15-A9E2222D1E23}"/>
              </a:ext>
            </a:extLst>
          </p:cNvPr>
          <p:cNvSpPr>
            <a:spLocks noGrp="1"/>
          </p:cNvSpPr>
          <p:nvPr>
            <p:ph idx="1"/>
          </p:nvPr>
        </p:nvSpPr>
        <p:spPr/>
        <p:txBody>
          <a:bodyPr>
            <a:normAutofit/>
          </a:bodyPr>
          <a:lstStyle/>
          <a:p>
            <a:r>
              <a:rPr lang="en-US" sz="3600" b="1" dirty="0"/>
              <a:t>Initial Prompt</a:t>
            </a:r>
          </a:p>
          <a:p>
            <a:pPr lvl="1"/>
            <a:r>
              <a:rPr lang="en-GB" sz="3600" dirty="0">
                <a:latin typeface="Courier New" panose="02070309020205020404" pitchFamily="49" charset="0"/>
                <a:cs typeface="Courier New" panose="02070309020205020404" pitchFamily="49" charset="0"/>
              </a:rPr>
              <a:t>If there are 3 red balls and 5 blue balls in a bag, and you take out 2 balls without looking, what is the probability that both are red? </a:t>
            </a:r>
          </a:p>
        </p:txBody>
      </p:sp>
    </p:spTree>
    <p:extLst>
      <p:ext uri="{BB962C8B-B14F-4D97-AF65-F5344CB8AC3E}">
        <p14:creationId xmlns:p14="http://schemas.microsoft.com/office/powerpoint/2010/main" val="1513504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D8C83-DF6A-D51D-01A2-A42EBA7EC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E7B6D-B02B-2887-B8E9-3452B0C4A524}"/>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9E8F0350-CFC1-006C-B486-3DD55BDFEB0C}"/>
              </a:ext>
            </a:extLst>
          </p:cNvPr>
          <p:cNvSpPr>
            <a:spLocks noGrp="1"/>
          </p:cNvSpPr>
          <p:nvPr>
            <p:ph idx="1"/>
          </p:nvPr>
        </p:nvSpPr>
        <p:spPr/>
        <p:txBody>
          <a:bodyPr>
            <a:normAutofit/>
          </a:bodyPr>
          <a:lstStyle/>
          <a:p>
            <a:r>
              <a:rPr lang="en-US" sz="3600" b="1" dirty="0"/>
              <a:t>Chain-of-Thought Prompt</a:t>
            </a:r>
          </a:p>
          <a:p>
            <a:pPr lvl="1"/>
            <a:r>
              <a:rPr lang="en-GB" sz="3600" dirty="0">
                <a:latin typeface="Courier New" panose="02070309020205020404" pitchFamily="49" charset="0"/>
                <a:cs typeface="Courier New" panose="02070309020205020404" pitchFamily="49" charset="0"/>
              </a:rPr>
              <a:t>If there are 3 red balls and 5 blue balls in a bag, and you take out 2 balls without looking, what is the probability that both are red? Please explain your reasoning step by step.</a:t>
            </a:r>
          </a:p>
        </p:txBody>
      </p:sp>
    </p:spTree>
    <p:extLst>
      <p:ext uri="{BB962C8B-B14F-4D97-AF65-F5344CB8AC3E}">
        <p14:creationId xmlns:p14="http://schemas.microsoft.com/office/powerpoint/2010/main" val="3753590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C32E3-0E0F-5547-2055-FD755302F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7EEC4-2787-B684-0D8C-12D417980039}"/>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E75AA4A8-0E3D-B6E3-B5C0-C5FAB97587FF}"/>
              </a:ext>
            </a:extLst>
          </p:cNvPr>
          <p:cNvSpPr>
            <a:spLocks noGrp="1"/>
          </p:cNvSpPr>
          <p:nvPr>
            <p:ph idx="1"/>
          </p:nvPr>
        </p:nvSpPr>
        <p:spPr/>
        <p:txBody>
          <a:bodyPr>
            <a:normAutofit lnSpcReduction="10000"/>
          </a:bodyPr>
          <a:lstStyle/>
          <a:p>
            <a:r>
              <a:rPr lang="en-US" sz="3600" b="1" dirty="0"/>
              <a:t>Chain-of-Thought Prompt</a:t>
            </a:r>
          </a:p>
          <a:p>
            <a:pPr lvl="1"/>
            <a:r>
              <a:rPr lang="en-GB" sz="2800" dirty="0">
                <a:latin typeface="Courier New" panose="02070309020205020404" pitchFamily="49" charset="0"/>
                <a:cs typeface="Courier New" panose="02070309020205020404" pitchFamily="49" charset="0"/>
              </a:rPr>
              <a:t>There are a total of 3 red + 5 blue = 8 balls.</a:t>
            </a:r>
          </a:p>
          <a:p>
            <a:pPr lvl="1"/>
            <a:r>
              <a:rPr lang="en-GB" sz="2800" dirty="0">
                <a:latin typeface="Courier New" panose="02070309020205020404" pitchFamily="49" charset="0"/>
                <a:cs typeface="Courier New" panose="02070309020205020404" pitchFamily="49" charset="0"/>
              </a:rPr>
              <a:t>The probability that the first ball drawn is red is 3/8.</a:t>
            </a:r>
          </a:p>
          <a:p>
            <a:pPr lvl="1"/>
            <a:r>
              <a:rPr lang="en-GB" sz="2800" dirty="0">
                <a:latin typeface="Courier New" panose="02070309020205020404" pitchFamily="49" charset="0"/>
                <a:cs typeface="Courier New" panose="02070309020205020404" pitchFamily="49" charset="0"/>
              </a:rPr>
              <a:t>If the first ball is red, there are now 2 red and 7 total balls left.</a:t>
            </a:r>
          </a:p>
          <a:p>
            <a:pPr lvl="1"/>
            <a:r>
              <a:rPr lang="en-GB" sz="2800" dirty="0">
                <a:latin typeface="Courier New" panose="02070309020205020404" pitchFamily="49" charset="0"/>
                <a:cs typeface="Courier New" panose="02070309020205020404" pitchFamily="49" charset="0"/>
              </a:rPr>
              <a:t>So the probability that the second ball is red is 2/7.</a:t>
            </a:r>
          </a:p>
          <a:p>
            <a:pPr lvl="1"/>
            <a:r>
              <a:rPr lang="en-GB" sz="2800" dirty="0">
                <a:latin typeface="Courier New" panose="02070309020205020404" pitchFamily="49" charset="0"/>
                <a:cs typeface="Courier New" panose="02070309020205020404" pitchFamily="49" charset="0"/>
              </a:rPr>
              <a:t>Therefore, the probability that both balls are red is (3/8) × (2/7) = 6/56 = 3/28.</a:t>
            </a:r>
            <a:endParaRPr lang="en-GB" sz="3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5961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9B6F6-0AC7-E1CD-F4C7-7AD011113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FC0D9-9C58-BD82-1280-1DB7749B575A}"/>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BB68E648-B8C7-B7B1-5024-006E14E2DFE0}"/>
              </a:ext>
            </a:extLst>
          </p:cNvPr>
          <p:cNvSpPr>
            <a:spLocks noGrp="1"/>
          </p:cNvSpPr>
          <p:nvPr>
            <p:ph idx="1"/>
          </p:nvPr>
        </p:nvSpPr>
        <p:spPr/>
        <p:txBody>
          <a:bodyPr>
            <a:normAutofit lnSpcReduction="10000"/>
          </a:bodyPr>
          <a:lstStyle/>
          <a:p>
            <a:r>
              <a:rPr lang="en-US" sz="3600" b="1" dirty="0"/>
              <a:t>Why better?</a:t>
            </a:r>
          </a:p>
          <a:p>
            <a:pPr lvl="1"/>
            <a:endParaRPr lang="en-US" sz="2800" dirty="0"/>
          </a:p>
          <a:p>
            <a:pPr lvl="1"/>
            <a:r>
              <a:rPr lang="en-US" sz="3200" dirty="0"/>
              <a:t>Clear breakdown of the problem before answering it. </a:t>
            </a:r>
          </a:p>
          <a:p>
            <a:pPr lvl="1"/>
            <a:endParaRPr lang="en-US" sz="3200" dirty="0"/>
          </a:p>
          <a:p>
            <a:pPr lvl="1"/>
            <a:r>
              <a:rPr lang="en-US" sz="3200" dirty="0"/>
              <a:t>Step-by-step reasoning helps with learning and debugging. </a:t>
            </a:r>
          </a:p>
          <a:p>
            <a:pPr lvl="1"/>
            <a:endParaRPr lang="en-US" sz="3200" dirty="0"/>
          </a:p>
          <a:p>
            <a:pPr lvl="1"/>
            <a:r>
              <a:rPr lang="en-US" sz="3200" dirty="0"/>
              <a:t>Reduces GenAI hallucinations by enforcing structured logical thinking.</a:t>
            </a:r>
            <a:endParaRPr lang="en-IE" sz="2800" dirty="0"/>
          </a:p>
        </p:txBody>
      </p:sp>
    </p:spTree>
    <p:extLst>
      <p:ext uri="{BB962C8B-B14F-4D97-AF65-F5344CB8AC3E}">
        <p14:creationId xmlns:p14="http://schemas.microsoft.com/office/powerpoint/2010/main" val="3005597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Vibrant multicolor checkered floor design">
            <a:extLst>
              <a:ext uri="{FF2B5EF4-FFF2-40B4-BE49-F238E27FC236}">
                <a16:creationId xmlns:a16="http://schemas.microsoft.com/office/drawing/2014/main" id="{39B921E8-83A1-3E5E-D782-B23E2C0D896C}"/>
              </a:ext>
            </a:extLst>
          </p:cNvPr>
          <p:cNvPicPr>
            <a:picLocks noChangeAspect="1"/>
          </p:cNvPicPr>
          <p:nvPr/>
        </p:nvPicPr>
        <p:blipFill>
          <a:blip r:embed="rId2">
            <a:alphaModFix/>
          </a:blip>
          <a:srcRect t="16667"/>
          <a:stretch/>
        </p:blipFill>
        <p:spPr>
          <a:xfrm>
            <a:off x="20" y="10"/>
            <a:ext cx="12191979" cy="6857990"/>
          </a:xfrm>
          <a:prstGeom prst="rect">
            <a:avLst/>
          </a:prstGeom>
        </p:spPr>
      </p:pic>
      <p:sp>
        <p:nvSpPr>
          <p:cNvPr id="8" name="Rectangle 7">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E07B1-C25B-122C-03D8-814707752A3D}"/>
              </a:ext>
            </a:extLst>
          </p:cNvPr>
          <p:cNvSpPr>
            <a:spLocks noGrp="1"/>
          </p:cNvSpPr>
          <p:nvPr>
            <p:ph type="title"/>
          </p:nvPr>
        </p:nvSpPr>
        <p:spPr>
          <a:xfrm>
            <a:off x="762000" y="1137434"/>
            <a:ext cx="7800660" cy="1520987"/>
          </a:xfrm>
        </p:spPr>
        <p:txBody>
          <a:bodyPr vert="horz" lIns="91440" tIns="45720" rIns="91440" bIns="45720" rtlCol="0" anchor="t">
            <a:normAutofit fontScale="90000"/>
          </a:bodyPr>
          <a:lstStyle/>
          <a:p>
            <a:r>
              <a:rPr lang="en-US" sz="8800" dirty="0">
                <a:solidFill>
                  <a:srgbClr val="FFFFFF"/>
                </a:solidFill>
              </a:rPr>
              <a:t>10 General Sample Prompts</a:t>
            </a:r>
          </a:p>
        </p:txBody>
      </p:sp>
      <p:sp>
        <p:nvSpPr>
          <p:cNvPr id="10" name="Rectangle 9">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912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97604176-C6E5-8008-AEFA-CE4321D3F182}"/>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592AABB6-9077-11CB-8CC0-E35F980BFA7C}"/>
              </a:ext>
            </a:extLst>
          </p:cNvPr>
          <p:cNvSpPr>
            <a:spLocks noGrp="1"/>
          </p:cNvSpPr>
          <p:nvPr>
            <p:ph type="title"/>
          </p:nvPr>
        </p:nvSpPr>
        <p:spPr/>
        <p:txBody>
          <a:bodyPr/>
          <a:lstStyle/>
          <a:p>
            <a:r>
              <a:rPr lang="en-US" dirty="0"/>
              <a:t>Summarization Prompt</a:t>
            </a:r>
            <a:endParaRPr lang="en-IE" dirty="0"/>
          </a:p>
        </p:txBody>
      </p:sp>
      <p:sp>
        <p:nvSpPr>
          <p:cNvPr id="3" name="Content Placeholder 2">
            <a:extLst>
              <a:ext uri="{FF2B5EF4-FFF2-40B4-BE49-F238E27FC236}">
                <a16:creationId xmlns:a16="http://schemas.microsoft.com/office/drawing/2014/main" id="{92E56CD0-97A6-BE9D-48DB-79F735E4B7F1}"/>
              </a:ext>
            </a:extLst>
          </p:cNvPr>
          <p:cNvSpPr>
            <a:spLocks noGrp="1"/>
          </p:cNvSpPr>
          <p:nvPr>
            <p:ph idx="1"/>
          </p:nvPr>
        </p:nvSpPr>
        <p:spPr/>
        <p:txBody>
          <a:bodyPr>
            <a:normAutofit lnSpcReduction="10000"/>
          </a:bodyPr>
          <a:lstStyle/>
          <a:p>
            <a:r>
              <a:rPr lang="en-US" sz="3200" dirty="0"/>
              <a:t>“</a:t>
            </a:r>
            <a:r>
              <a:rPr lang="en-US" sz="3200" i="1" dirty="0">
                <a:latin typeface="Courier New" panose="02070309020205020404" pitchFamily="49" charset="0"/>
                <a:cs typeface="Courier New" panose="02070309020205020404" pitchFamily="49" charset="0"/>
              </a:rPr>
              <a:t>Summarize the key findings of this research paper in three bullet points, focusing on the methodology, results, and conclusions.</a:t>
            </a:r>
            <a:r>
              <a:rPr lang="en-US" sz="3200" dirty="0"/>
              <a:t>”</a:t>
            </a:r>
          </a:p>
          <a:p>
            <a:endParaRPr lang="en-US" sz="3200" dirty="0"/>
          </a:p>
          <a:p>
            <a:r>
              <a:rPr lang="en-US" sz="3200" b="1" dirty="0"/>
              <a:t>Why it's good:</a:t>
            </a:r>
          </a:p>
          <a:p>
            <a:pPr lvl="1"/>
            <a:r>
              <a:rPr lang="en-US" sz="2800" dirty="0"/>
              <a:t>It specifies the desired format (three bullet points).</a:t>
            </a:r>
          </a:p>
          <a:p>
            <a:pPr lvl="1"/>
            <a:r>
              <a:rPr lang="en-US" sz="2800" dirty="0"/>
              <a:t>It defines the scope (methodology, results, and conclusions).</a:t>
            </a:r>
          </a:p>
          <a:p>
            <a:pPr lvl="1"/>
            <a:r>
              <a:rPr lang="en-US" sz="2800" dirty="0"/>
              <a:t>It ensures clarity by requesting a summary rather than a full analysis.</a:t>
            </a:r>
            <a:endParaRPr lang="en-IE" sz="2800" dirty="0"/>
          </a:p>
        </p:txBody>
      </p:sp>
    </p:spTree>
    <p:extLst>
      <p:ext uri="{BB962C8B-B14F-4D97-AF65-F5344CB8AC3E}">
        <p14:creationId xmlns:p14="http://schemas.microsoft.com/office/powerpoint/2010/main" val="1994761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05635-4AAE-040D-1071-3EC1343F716C}"/>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8D777C32-DB2A-4BE1-0B2E-518230591179}"/>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B558E646-A801-9BB5-2A61-32280AA937FB}"/>
              </a:ext>
            </a:extLst>
          </p:cNvPr>
          <p:cNvSpPr>
            <a:spLocks noGrp="1"/>
          </p:cNvSpPr>
          <p:nvPr>
            <p:ph type="title"/>
          </p:nvPr>
        </p:nvSpPr>
        <p:spPr/>
        <p:txBody>
          <a:bodyPr/>
          <a:lstStyle/>
          <a:p>
            <a:r>
              <a:rPr lang="en-US" dirty="0"/>
              <a:t>Analytical Prompt</a:t>
            </a:r>
            <a:endParaRPr lang="en-IE" dirty="0"/>
          </a:p>
        </p:txBody>
      </p:sp>
      <p:sp>
        <p:nvSpPr>
          <p:cNvPr id="3" name="Content Placeholder 2">
            <a:extLst>
              <a:ext uri="{FF2B5EF4-FFF2-40B4-BE49-F238E27FC236}">
                <a16:creationId xmlns:a16="http://schemas.microsoft.com/office/drawing/2014/main" id="{BC962A92-43D9-BFA4-AFA9-ED72ADE98DC5}"/>
              </a:ext>
            </a:extLst>
          </p:cNvPr>
          <p:cNvSpPr>
            <a:spLocks noGrp="1"/>
          </p:cNvSpPr>
          <p:nvPr>
            <p:ph idx="1"/>
          </p:nvPr>
        </p:nvSpPr>
        <p:spPr/>
        <p:txBody>
          <a:bodyPr>
            <a:normAutofit lnSpcReduction="10000"/>
          </a:bodyPr>
          <a:lstStyle/>
          <a:p>
            <a:r>
              <a:rPr lang="en-US" sz="3200" dirty="0"/>
              <a:t>“</a:t>
            </a:r>
            <a:r>
              <a:rPr lang="en-US" sz="3200" i="1" dirty="0">
                <a:latin typeface="Courier New" panose="02070309020205020404" pitchFamily="49" charset="0"/>
                <a:cs typeface="Courier New" panose="02070309020205020404" pitchFamily="49" charset="0"/>
              </a:rPr>
              <a:t>Compare and contrast the strengths and weaknesses of supervised and unsupervised learning, providing examples of real-world applications for each.</a:t>
            </a:r>
            <a:r>
              <a:rPr lang="en-US" sz="3200" dirty="0"/>
              <a:t>”</a:t>
            </a:r>
          </a:p>
          <a:p>
            <a:endParaRPr lang="en-US" sz="3200" dirty="0"/>
          </a:p>
          <a:p>
            <a:r>
              <a:rPr lang="en-US" sz="3200" b="1" dirty="0"/>
              <a:t>Why it's good:</a:t>
            </a:r>
          </a:p>
          <a:p>
            <a:pPr lvl="1"/>
            <a:r>
              <a:rPr lang="en-US" sz="2800" dirty="0"/>
              <a:t>It requires critical thinking rather than just factual recall.</a:t>
            </a:r>
          </a:p>
          <a:p>
            <a:pPr lvl="1"/>
            <a:r>
              <a:rPr lang="en-US" sz="2800" dirty="0"/>
              <a:t>It demands structured reasoning (compare and contrast).</a:t>
            </a:r>
          </a:p>
          <a:p>
            <a:pPr lvl="1"/>
            <a:r>
              <a:rPr lang="en-US" sz="2800" dirty="0"/>
              <a:t>It provides a clear context (supervised vs. unsupervised learning).</a:t>
            </a:r>
            <a:endParaRPr lang="en-IE" sz="2800" dirty="0"/>
          </a:p>
        </p:txBody>
      </p:sp>
    </p:spTree>
    <p:extLst>
      <p:ext uri="{BB962C8B-B14F-4D97-AF65-F5344CB8AC3E}">
        <p14:creationId xmlns:p14="http://schemas.microsoft.com/office/powerpoint/2010/main" val="284958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6E640-5556-3AF8-9816-4E763FAFE9D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5F08DE6-24F7-983B-08B3-A1D300A90968}"/>
              </a:ext>
            </a:extLst>
          </p:cNvPr>
          <p:cNvSpPr txBox="1">
            <a:spLocks/>
          </p:cNvSpPr>
          <p:nvPr/>
        </p:nvSpPr>
        <p:spPr>
          <a:xfrm>
            <a:off x="990600" y="117475"/>
            <a:ext cx="10515600" cy="1162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Prompt Engineering</a:t>
            </a:r>
            <a:endParaRPr lang="en-IE" dirty="0"/>
          </a:p>
        </p:txBody>
      </p:sp>
      <p:pic>
        <p:nvPicPr>
          <p:cNvPr id="8" name="Picture 7" descr="A diagram of a problem&#10;&#10;AI-generated content may be incorrect.">
            <a:extLst>
              <a:ext uri="{FF2B5EF4-FFF2-40B4-BE49-F238E27FC236}">
                <a16:creationId xmlns:a16="http://schemas.microsoft.com/office/drawing/2014/main" id="{4890FCD1-DD57-A6C2-1EAD-694AF3B07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00" y="1113688"/>
            <a:ext cx="10800000" cy="5287179"/>
          </a:xfrm>
          <a:prstGeom prst="rect">
            <a:avLst/>
          </a:prstGeom>
        </p:spPr>
      </p:pic>
      <p:sp>
        <p:nvSpPr>
          <p:cNvPr id="10" name="TextBox 9">
            <a:extLst>
              <a:ext uri="{FF2B5EF4-FFF2-40B4-BE49-F238E27FC236}">
                <a16:creationId xmlns:a16="http://schemas.microsoft.com/office/drawing/2014/main" id="{C4F8629F-0F87-BAAB-3DDC-369B4559274C}"/>
              </a:ext>
            </a:extLst>
          </p:cNvPr>
          <p:cNvSpPr txBox="1"/>
          <p:nvPr/>
        </p:nvSpPr>
        <p:spPr>
          <a:xfrm>
            <a:off x="8566128" y="1396586"/>
            <a:ext cx="2787672" cy="1077218"/>
          </a:xfrm>
          <a:prstGeom prst="rect">
            <a:avLst/>
          </a:prstGeom>
          <a:noFill/>
        </p:spPr>
        <p:txBody>
          <a:bodyPr wrap="square">
            <a:spAutoFit/>
          </a:bodyPr>
          <a:lstStyle/>
          <a:p>
            <a:pPr algn="r"/>
            <a:r>
              <a:rPr lang="en-US" sz="3200" b="1" cap="none" spc="0" dirty="0">
                <a:ln w="0"/>
                <a:solidFill>
                  <a:schemeClr val="accent6">
                    <a:lumMod val="50000"/>
                  </a:schemeClr>
                </a:solidFill>
                <a:effectLst>
                  <a:outerShdw blurRad="38100" dist="19050" dir="2700000" algn="tl" rotWithShape="0">
                    <a:schemeClr val="dk1">
                      <a:alpha val="40000"/>
                    </a:schemeClr>
                  </a:outerShdw>
                </a:effectLst>
              </a:rPr>
              <a:t>3Ps of </a:t>
            </a:r>
            <a:r>
              <a:rPr lang="en-US" sz="3200" b="1" dirty="0">
                <a:ln w="0"/>
                <a:solidFill>
                  <a:schemeClr val="accent6">
                    <a:lumMod val="50000"/>
                  </a:schemeClr>
                </a:solidFill>
                <a:effectLst>
                  <a:outerShdw blurRad="38100" dist="19050" dir="2700000" algn="tl" rotWithShape="0">
                    <a:schemeClr val="dk1">
                      <a:alpha val="40000"/>
                    </a:schemeClr>
                  </a:outerShdw>
                </a:effectLst>
              </a:rPr>
              <a:t>Prompt</a:t>
            </a:r>
          </a:p>
          <a:p>
            <a:pPr algn="r"/>
            <a:r>
              <a:rPr lang="en-US" sz="3200" b="1" dirty="0">
                <a:ln w="0"/>
                <a:solidFill>
                  <a:schemeClr val="accent6">
                    <a:lumMod val="50000"/>
                  </a:schemeClr>
                </a:solidFill>
                <a:effectLst>
                  <a:outerShdw blurRad="38100" dist="19050" dir="2700000" algn="tl" rotWithShape="0">
                    <a:schemeClr val="dk1">
                      <a:alpha val="40000"/>
                    </a:schemeClr>
                  </a:outerShdw>
                </a:effectLst>
              </a:rPr>
              <a:t>Engineering</a:t>
            </a:r>
            <a:endParaRPr lang="en-US" sz="3200" b="1" cap="none" spc="0" dirty="0">
              <a:ln w="0"/>
              <a:solidFill>
                <a:schemeClr val="accent6">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79088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73393-4998-1BC4-786B-C7D9EEC0A8A7}"/>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2C2C3ED1-89F3-9E5E-C41B-0B1EF82D04EB}"/>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694994D7-4FA1-CDC9-8C5E-9438E2DFF961}"/>
              </a:ext>
            </a:extLst>
          </p:cNvPr>
          <p:cNvSpPr>
            <a:spLocks noGrp="1"/>
          </p:cNvSpPr>
          <p:nvPr>
            <p:ph type="title"/>
          </p:nvPr>
        </p:nvSpPr>
        <p:spPr/>
        <p:txBody>
          <a:bodyPr/>
          <a:lstStyle/>
          <a:p>
            <a:r>
              <a:rPr lang="en-US" dirty="0"/>
              <a:t>Creative Writing Prompt</a:t>
            </a:r>
            <a:endParaRPr lang="en-IE" dirty="0"/>
          </a:p>
        </p:txBody>
      </p:sp>
      <p:sp>
        <p:nvSpPr>
          <p:cNvPr id="3" name="Content Placeholder 2">
            <a:extLst>
              <a:ext uri="{FF2B5EF4-FFF2-40B4-BE49-F238E27FC236}">
                <a16:creationId xmlns:a16="http://schemas.microsoft.com/office/drawing/2014/main" id="{771B2C04-9F78-F842-7A11-CCA30444F93F}"/>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Write a short science fiction story (500 words) set in a world where AI has become the ruling class. Include a protagonist who challenges the system.</a:t>
            </a:r>
            <a:r>
              <a:rPr lang="en-US" sz="3200" dirty="0"/>
              <a:t>”</a:t>
            </a:r>
          </a:p>
          <a:p>
            <a:endParaRPr lang="en-US" sz="3200" dirty="0"/>
          </a:p>
          <a:p>
            <a:r>
              <a:rPr lang="en-US" sz="3200" b="1" dirty="0"/>
              <a:t>Why it's good:</a:t>
            </a:r>
          </a:p>
          <a:p>
            <a:pPr lvl="1"/>
            <a:r>
              <a:rPr lang="en-US" sz="2800" dirty="0"/>
              <a:t>It provides a clear </a:t>
            </a:r>
            <a:r>
              <a:rPr lang="en-US" sz="2800"/>
              <a:t>theme (AI </a:t>
            </a:r>
            <a:r>
              <a:rPr lang="en-US" sz="2800" dirty="0"/>
              <a:t>as rulers). </a:t>
            </a:r>
          </a:p>
          <a:p>
            <a:pPr lvl="1"/>
            <a:r>
              <a:rPr lang="en-US" sz="2800" dirty="0"/>
              <a:t>It specifies word count (500 words). </a:t>
            </a:r>
          </a:p>
          <a:p>
            <a:pPr lvl="1"/>
            <a:r>
              <a:rPr lang="en-US" sz="2800" dirty="0"/>
              <a:t>It introduces a conflict (protagonist challenges the system).</a:t>
            </a:r>
            <a:endParaRPr lang="en-IE" sz="2800" dirty="0"/>
          </a:p>
        </p:txBody>
      </p:sp>
    </p:spTree>
    <p:extLst>
      <p:ext uri="{BB962C8B-B14F-4D97-AF65-F5344CB8AC3E}">
        <p14:creationId xmlns:p14="http://schemas.microsoft.com/office/powerpoint/2010/main" val="981896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C2166-6B5C-47B6-4AE3-6F2FFA53B648}"/>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94251EB5-1C4C-4AE2-4CB2-CFAAC3EC3563}"/>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4097C1F9-B037-D823-4FB5-E766BFE3AC34}"/>
              </a:ext>
            </a:extLst>
          </p:cNvPr>
          <p:cNvSpPr>
            <a:spLocks noGrp="1"/>
          </p:cNvSpPr>
          <p:nvPr>
            <p:ph type="title"/>
          </p:nvPr>
        </p:nvSpPr>
        <p:spPr/>
        <p:txBody>
          <a:bodyPr/>
          <a:lstStyle/>
          <a:p>
            <a:r>
              <a:rPr lang="en-US" dirty="0"/>
              <a:t>Code Generation Prompt</a:t>
            </a:r>
            <a:endParaRPr lang="en-IE" dirty="0"/>
          </a:p>
        </p:txBody>
      </p:sp>
      <p:sp>
        <p:nvSpPr>
          <p:cNvPr id="3" name="Content Placeholder 2">
            <a:extLst>
              <a:ext uri="{FF2B5EF4-FFF2-40B4-BE49-F238E27FC236}">
                <a16:creationId xmlns:a16="http://schemas.microsoft.com/office/drawing/2014/main" id="{48CB87F6-F764-DBA7-0755-169F2C7FBEBF}"/>
              </a:ext>
            </a:extLst>
          </p:cNvPr>
          <p:cNvSpPr>
            <a:spLocks noGrp="1"/>
          </p:cNvSpPr>
          <p:nvPr>
            <p:ph idx="1"/>
          </p:nvPr>
        </p:nvSpPr>
        <p:spPr/>
        <p:txBody>
          <a:bodyPr>
            <a:normAutofit fontScale="92500"/>
          </a:bodyPr>
          <a:lstStyle/>
          <a:p>
            <a:r>
              <a:rPr lang="en-US" sz="3200" dirty="0"/>
              <a:t>“</a:t>
            </a:r>
            <a:r>
              <a:rPr lang="en-US" sz="3200" i="1" dirty="0">
                <a:latin typeface="Courier New" panose="02070309020205020404" pitchFamily="49" charset="0"/>
                <a:cs typeface="Courier New" panose="02070309020205020404" pitchFamily="49" charset="0"/>
              </a:rPr>
              <a:t>Write a Python function that takes a list of numbers and returns the mean, median, and mode. Ensure the function is efficient and handles edge cases like empty lists.</a:t>
            </a:r>
            <a:r>
              <a:rPr lang="en-US" sz="3200" dirty="0"/>
              <a:t>”</a:t>
            </a:r>
          </a:p>
          <a:p>
            <a:endParaRPr lang="en-US" sz="3200" dirty="0"/>
          </a:p>
          <a:p>
            <a:r>
              <a:rPr lang="en-US" sz="3200" b="1" dirty="0"/>
              <a:t>Why it's good:</a:t>
            </a:r>
          </a:p>
          <a:p>
            <a:pPr lvl="1"/>
            <a:r>
              <a:rPr lang="en-US" sz="2800" dirty="0"/>
              <a:t>It defines inputs and outputs (list of </a:t>
            </a:r>
            <a:r>
              <a:rPr lang="en-US" sz="2800" dirty="0" err="1"/>
              <a:t>nums</a:t>
            </a:r>
            <a:r>
              <a:rPr lang="en-US" sz="2800" dirty="0"/>
              <a:t> → mean, median, mode). </a:t>
            </a:r>
          </a:p>
          <a:p>
            <a:pPr lvl="1"/>
            <a:r>
              <a:rPr lang="en-US" sz="2800" dirty="0"/>
              <a:t>It includes performance expectations (efficient). </a:t>
            </a:r>
          </a:p>
          <a:p>
            <a:pPr lvl="1"/>
            <a:r>
              <a:rPr lang="en-US" sz="2800" dirty="0"/>
              <a:t>It asks for error handling (empty lists).</a:t>
            </a:r>
            <a:endParaRPr lang="en-IE" sz="2800" dirty="0"/>
          </a:p>
        </p:txBody>
      </p:sp>
    </p:spTree>
    <p:extLst>
      <p:ext uri="{BB962C8B-B14F-4D97-AF65-F5344CB8AC3E}">
        <p14:creationId xmlns:p14="http://schemas.microsoft.com/office/powerpoint/2010/main" val="589314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E8885-31D4-642D-A582-51F782CD7AD8}"/>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3FD5ECE6-335A-CA91-AFF3-0EDB5151DCD4}"/>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CFB5EB9A-3E9D-4E0B-FB8D-35B41B91F482}"/>
              </a:ext>
            </a:extLst>
          </p:cNvPr>
          <p:cNvSpPr>
            <a:spLocks noGrp="1"/>
          </p:cNvSpPr>
          <p:nvPr>
            <p:ph type="title"/>
          </p:nvPr>
        </p:nvSpPr>
        <p:spPr/>
        <p:txBody>
          <a:bodyPr/>
          <a:lstStyle/>
          <a:p>
            <a:r>
              <a:rPr lang="en-US" dirty="0"/>
              <a:t>Educational Explanation Prompt</a:t>
            </a:r>
            <a:endParaRPr lang="en-IE" dirty="0"/>
          </a:p>
        </p:txBody>
      </p:sp>
      <p:sp>
        <p:nvSpPr>
          <p:cNvPr id="3" name="Content Placeholder 2">
            <a:extLst>
              <a:ext uri="{FF2B5EF4-FFF2-40B4-BE49-F238E27FC236}">
                <a16:creationId xmlns:a16="http://schemas.microsoft.com/office/drawing/2014/main" id="{C18F0CF0-7EF8-9C84-4551-D4E69D14A830}"/>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Explain the concept of entropy in thermodynamics in simple terms, using an everyday analogy a 12-year-old can understand.</a:t>
            </a:r>
            <a:r>
              <a:rPr lang="en-US" sz="3200" dirty="0"/>
              <a:t>”</a:t>
            </a:r>
          </a:p>
          <a:p>
            <a:endParaRPr lang="en-US" sz="3200" dirty="0"/>
          </a:p>
          <a:p>
            <a:r>
              <a:rPr lang="en-US" sz="3200" b="1" dirty="0"/>
              <a:t>Why it's good:</a:t>
            </a:r>
          </a:p>
          <a:p>
            <a:pPr lvl="1"/>
            <a:r>
              <a:rPr lang="en-US" sz="2800" dirty="0"/>
              <a:t>It specifies the complexity level (simple terms).</a:t>
            </a:r>
          </a:p>
          <a:p>
            <a:pPr lvl="1"/>
            <a:r>
              <a:rPr lang="en-US" sz="2800" dirty="0"/>
              <a:t>It requires an analogy (everyday example).</a:t>
            </a:r>
          </a:p>
          <a:p>
            <a:pPr lvl="1"/>
            <a:r>
              <a:rPr lang="en-US" sz="2800" dirty="0"/>
              <a:t>It identifies the target audience (12-year-old).</a:t>
            </a:r>
            <a:endParaRPr lang="en-IE" sz="2800" dirty="0"/>
          </a:p>
        </p:txBody>
      </p:sp>
    </p:spTree>
    <p:extLst>
      <p:ext uri="{BB962C8B-B14F-4D97-AF65-F5344CB8AC3E}">
        <p14:creationId xmlns:p14="http://schemas.microsoft.com/office/powerpoint/2010/main" val="3316843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10DE7-495A-D68B-45C9-850F9EA401F0}"/>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175E3E51-CB29-2A2A-8F61-1C59137762F7}"/>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AC3E3B76-9731-A513-31D9-145AE79C69E4}"/>
              </a:ext>
            </a:extLst>
          </p:cNvPr>
          <p:cNvSpPr>
            <a:spLocks noGrp="1"/>
          </p:cNvSpPr>
          <p:nvPr>
            <p:ph type="title"/>
          </p:nvPr>
        </p:nvSpPr>
        <p:spPr/>
        <p:txBody>
          <a:bodyPr/>
          <a:lstStyle/>
          <a:p>
            <a:r>
              <a:rPr lang="en-US" dirty="0"/>
              <a:t>Debate and Argumentation Prompt</a:t>
            </a:r>
            <a:endParaRPr lang="en-IE" dirty="0"/>
          </a:p>
        </p:txBody>
      </p:sp>
      <p:sp>
        <p:nvSpPr>
          <p:cNvPr id="3" name="Content Placeholder 2">
            <a:extLst>
              <a:ext uri="{FF2B5EF4-FFF2-40B4-BE49-F238E27FC236}">
                <a16:creationId xmlns:a16="http://schemas.microsoft.com/office/drawing/2014/main" id="{FFBF92B5-9850-C38D-A7D5-5D2829208FD4}"/>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Argue for and against the use of AI in education. Provide at least two strong points for each side, then conclude with your own reasoned opinion.</a:t>
            </a:r>
            <a:r>
              <a:rPr lang="en-US" sz="3200" dirty="0"/>
              <a:t>”</a:t>
            </a:r>
          </a:p>
          <a:p>
            <a:endParaRPr lang="en-US" sz="3200" dirty="0"/>
          </a:p>
          <a:p>
            <a:r>
              <a:rPr lang="en-US" sz="3200" b="1" dirty="0"/>
              <a:t>Why it's good:</a:t>
            </a:r>
          </a:p>
          <a:p>
            <a:pPr lvl="1"/>
            <a:r>
              <a:rPr lang="en-US" sz="2800" dirty="0"/>
              <a:t>It requires balanced reasoning (both sides of the argument).</a:t>
            </a:r>
          </a:p>
          <a:p>
            <a:pPr lvl="1"/>
            <a:r>
              <a:rPr lang="en-US" sz="2800" dirty="0"/>
              <a:t>It demands specific points (two per side).</a:t>
            </a:r>
          </a:p>
          <a:p>
            <a:pPr lvl="1"/>
            <a:r>
              <a:rPr lang="en-US" sz="2800" dirty="0"/>
              <a:t>It includes a personal conclusion (opinion).</a:t>
            </a:r>
            <a:endParaRPr lang="en-IE" sz="2800" dirty="0"/>
          </a:p>
        </p:txBody>
      </p:sp>
    </p:spTree>
    <p:extLst>
      <p:ext uri="{BB962C8B-B14F-4D97-AF65-F5344CB8AC3E}">
        <p14:creationId xmlns:p14="http://schemas.microsoft.com/office/powerpoint/2010/main" val="2867907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6EDAD-D71A-A4AD-418B-1AC751CA0DE9}"/>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3C79CC9D-845F-E621-54BD-3A196BD2C510}"/>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1201FFD9-4EAF-7A0B-BC8E-FBA166CAC91D}"/>
              </a:ext>
            </a:extLst>
          </p:cNvPr>
          <p:cNvSpPr>
            <a:spLocks noGrp="1"/>
          </p:cNvSpPr>
          <p:nvPr>
            <p:ph type="title"/>
          </p:nvPr>
        </p:nvSpPr>
        <p:spPr/>
        <p:txBody>
          <a:bodyPr/>
          <a:lstStyle/>
          <a:p>
            <a:r>
              <a:rPr lang="en-US" dirty="0"/>
              <a:t>Data Analysis Prompt</a:t>
            </a:r>
            <a:endParaRPr lang="en-IE" dirty="0"/>
          </a:p>
        </p:txBody>
      </p:sp>
      <p:sp>
        <p:nvSpPr>
          <p:cNvPr id="3" name="Content Placeholder 2">
            <a:extLst>
              <a:ext uri="{FF2B5EF4-FFF2-40B4-BE49-F238E27FC236}">
                <a16:creationId xmlns:a16="http://schemas.microsoft.com/office/drawing/2014/main" id="{AC1265BC-B7D3-00BC-AE47-8FE2BAA0013B}"/>
              </a:ext>
            </a:extLst>
          </p:cNvPr>
          <p:cNvSpPr>
            <a:spLocks noGrp="1"/>
          </p:cNvSpPr>
          <p:nvPr>
            <p:ph idx="1"/>
          </p:nvPr>
        </p:nvSpPr>
        <p:spPr/>
        <p:txBody>
          <a:bodyPr>
            <a:normAutofit lnSpcReduction="10000"/>
          </a:bodyPr>
          <a:lstStyle/>
          <a:p>
            <a:r>
              <a:rPr lang="en-US" sz="3200" dirty="0"/>
              <a:t>“</a:t>
            </a:r>
            <a:r>
              <a:rPr lang="en-US" sz="3200" i="1" dirty="0">
                <a:latin typeface="Courier New" panose="02070309020205020404" pitchFamily="49" charset="0"/>
                <a:cs typeface="Courier New" panose="02070309020205020404" pitchFamily="49" charset="0"/>
              </a:rPr>
              <a:t>Given a CSV file containing sales data with columns for date, product, and revenue, write a Python script to calculate the total revenue per product and visualize it using a bar chart</a:t>
            </a:r>
            <a:r>
              <a:rPr lang="en-US" sz="3200" dirty="0"/>
              <a:t>”</a:t>
            </a:r>
          </a:p>
          <a:p>
            <a:endParaRPr lang="en-US" sz="3200" dirty="0"/>
          </a:p>
          <a:p>
            <a:r>
              <a:rPr lang="en-US" sz="3200" b="1" dirty="0"/>
              <a:t>Why it's good:</a:t>
            </a:r>
          </a:p>
          <a:p>
            <a:pPr lvl="1"/>
            <a:r>
              <a:rPr lang="en-US" sz="2800" dirty="0"/>
              <a:t>It defines the input format (CSV with specific columns).</a:t>
            </a:r>
          </a:p>
          <a:p>
            <a:pPr lvl="1"/>
            <a:r>
              <a:rPr lang="en-US" sz="2800" dirty="0"/>
              <a:t>It describes expected outputs (total revenue per product).</a:t>
            </a:r>
          </a:p>
          <a:p>
            <a:pPr lvl="1"/>
            <a:r>
              <a:rPr lang="en-US" sz="2800" dirty="0"/>
              <a:t>It requires a visualization (bar chart).</a:t>
            </a:r>
            <a:endParaRPr lang="en-IE" sz="2800" dirty="0"/>
          </a:p>
        </p:txBody>
      </p:sp>
    </p:spTree>
    <p:extLst>
      <p:ext uri="{BB962C8B-B14F-4D97-AF65-F5344CB8AC3E}">
        <p14:creationId xmlns:p14="http://schemas.microsoft.com/office/powerpoint/2010/main" val="2875811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75240-40D3-5758-F37A-33F37C46B113}"/>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6CC44D21-30B4-E176-0E89-FC70F386BA7E}"/>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4020651A-EF82-4305-3645-6E5FCEA340BF}"/>
              </a:ext>
            </a:extLst>
          </p:cNvPr>
          <p:cNvSpPr>
            <a:spLocks noGrp="1"/>
          </p:cNvSpPr>
          <p:nvPr>
            <p:ph type="title"/>
          </p:nvPr>
        </p:nvSpPr>
        <p:spPr/>
        <p:txBody>
          <a:bodyPr/>
          <a:lstStyle/>
          <a:p>
            <a:r>
              <a:rPr lang="en-US" dirty="0"/>
              <a:t>Ethical Discussion Prompt</a:t>
            </a:r>
            <a:endParaRPr lang="en-IE" dirty="0"/>
          </a:p>
        </p:txBody>
      </p:sp>
      <p:sp>
        <p:nvSpPr>
          <p:cNvPr id="3" name="Content Placeholder 2">
            <a:extLst>
              <a:ext uri="{FF2B5EF4-FFF2-40B4-BE49-F238E27FC236}">
                <a16:creationId xmlns:a16="http://schemas.microsoft.com/office/drawing/2014/main" id="{A102096D-9E88-6807-5055-45D73DBCBB07}"/>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What are the ethical concerns surrounding deepfake technology? Discuss both potential harms and possible benefits, citing real-world examples.</a:t>
            </a:r>
            <a:r>
              <a:rPr lang="en-US" sz="3200" dirty="0"/>
              <a:t>”</a:t>
            </a:r>
          </a:p>
          <a:p>
            <a:endParaRPr lang="en-US" sz="3200" dirty="0"/>
          </a:p>
          <a:p>
            <a:r>
              <a:rPr lang="en-US" sz="3200" b="1" dirty="0"/>
              <a:t>Why it's good:</a:t>
            </a:r>
          </a:p>
          <a:p>
            <a:pPr lvl="1"/>
            <a:r>
              <a:rPr lang="en-US" sz="2800" dirty="0"/>
              <a:t>It prompts critical thinking (ethical concerns). </a:t>
            </a:r>
          </a:p>
          <a:p>
            <a:pPr lvl="1"/>
            <a:r>
              <a:rPr lang="en-US" sz="2800" dirty="0"/>
              <a:t>It requires both pros and cons (harms + benefits). </a:t>
            </a:r>
          </a:p>
          <a:p>
            <a:pPr lvl="1"/>
            <a:r>
              <a:rPr lang="en-US" sz="2800" dirty="0"/>
              <a:t>It encourages real-world applications (examples).</a:t>
            </a:r>
            <a:endParaRPr lang="en-IE" sz="2800" dirty="0"/>
          </a:p>
        </p:txBody>
      </p:sp>
    </p:spTree>
    <p:extLst>
      <p:ext uri="{BB962C8B-B14F-4D97-AF65-F5344CB8AC3E}">
        <p14:creationId xmlns:p14="http://schemas.microsoft.com/office/powerpoint/2010/main" val="1805575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2EAF1-58EE-87DD-1F46-BB69D6FCC917}"/>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DFDFDF52-4D4D-11A9-2384-0C31F819E9AA}"/>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B3D64249-9856-FA94-40DB-AEF2320F3EA3}"/>
              </a:ext>
            </a:extLst>
          </p:cNvPr>
          <p:cNvSpPr>
            <a:spLocks noGrp="1"/>
          </p:cNvSpPr>
          <p:nvPr>
            <p:ph type="title"/>
          </p:nvPr>
        </p:nvSpPr>
        <p:spPr/>
        <p:txBody>
          <a:bodyPr/>
          <a:lstStyle/>
          <a:p>
            <a:r>
              <a:rPr lang="en-US" dirty="0"/>
              <a:t>Roleplaying/Simulation Prompt</a:t>
            </a:r>
            <a:endParaRPr lang="en-IE" dirty="0"/>
          </a:p>
        </p:txBody>
      </p:sp>
      <p:sp>
        <p:nvSpPr>
          <p:cNvPr id="3" name="Content Placeholder 2">
            <a:extLst>
              <a:ext uri="{FF2B5EF4-FFF2-40B4-BE49-F238E27FC236}">
                <a16:creationId xmlns:a16="http://schemas.microsoft.com/office/drawing/2014/main" id="{2D57E005-2EC9-28CC-F6AB-54B13973C263}"/>
              </a:ext>
            </a:extLst>
          </p:cNvPr>
          <p:cNvSpPr>
            <a:spLocks noGrp="1"/>
          </p:cNvSpPr>
          <p:nvPr>
            <p:ph idx="1"/>
          </p:nvPr>
        </p:nvSpPr>
        <p:spPr/>
        <p:txBody>
          <a:bodyPr>
            <a:normAutofit lnSpcReduction="10000"/>
          </a:bodyPr>
          <a:lstStyle/>
          <a:p>
            <a:r>
              <a:rPr lang="en-US" sz="3200" dirty="0"/>
              <a:t>“</a:t>
            </a:r>
            <a:r>
              <a:rPr lang="en-US" sz="3200" i="1" dirty="0">
                <a:latin typeface="Courier New" panose="02070309020205020404" pitchFamily="49" charset="0"/>
                <a:cs typeface="Courier New" panose="02070309020205020404" pitchFamily="49" charset="0"/>
              </a:rPr>
              <a:t>Imagine you are a data scientist presenting findings to a non-technical executive team. Explain the key insights from your predictive model in a way that emphasizes business impact.</a:t>
            </a:r>
            <a:r>
              <a:rPr lang="en-US" sz="3200" dirty="0"/>
              <a:t>”</a:t>
            </a:r>
          </a:p>
          <a:p>
            <a:endParaRPr lang="en-US" sz="3200" dirty="0"/>
          </a:p>
          <a:p>
            <a:r>
              <a:rPr lang="en-US" sz="3200" b="1" dirty="0"/>
              <a:t>Why it's good:</a:t>
            </a:r>
          </a:p>
          <a:p>
            <a:pPr lvl="1"/>
            <a:r>
              <a:rPr lang="en-US" sz="2800" dirty="0"/>
              <a:t>It provides a clear role (data scientist).</a:t>
            </a:r>
          </a:p>
          <a:p>
            <a:pPr lvl="1"/>
            <a:r>
              <a:rPr lang="en-US" sz="2800" dirty="0"/>
              <a:t>It sets a target audience (non-technical executives).</a:t>
            </a:r>
          </a:p>
          <a:p>
            <a:pPr lvl="1"/>
            <a:r>
              <a:rPr lang="en-US" sz="2800" dirty="0"/>
              <a:t>It emphasizes practical application (business impact).</a:t>
            </a:r>
            <a:endParaRPr lang="en-IE" sz="2800" dirty="0"/>
          </a:p>
        </p:txBody>
      </p:sp>
    </p:spTree>
    <p:extLst>
      <p:ext uri="{BB962C8B-B14F-4D97-AF65-F5344CB8AC3E}">
        <p14:creationId xmlns:p14="http://schemas.microsoft.com/office/powerpoint/2010/main" val="22162751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D14A4-200C-BD1D-67BF-95E46A825525}"/>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9F42D48D-46B1-DAC7-BEB9-5372BAF06256}"/>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C8E234D1-2AA4-B3C0-9C33-BD22EAC6AD41}"/>
              </a:ext>
            </a:extLst>
          </p:cNvPr>
          <p:cNvSpPr>
            <a:spLocks noGrp="1"/>
          </p:cNvSpPr>
          <p:nvPr>
            <p:ph type="title"/>
          </p:nvPr>
        </p:nvSpPr>
        <p:spPr/>
        <p:txBody>
          <a:bodyPr/>
          <a:lstStyle/>
          <a:p>
            <a:r>
              <a:rPr lang="en-US" dirty="0"/>
              <a:t>Multimodal Prompt</a:t>
            </a:r>
            <a:endParaRPr lang="en-IE" dirty="0"/>
          </a:p>
        </p:txBody>
      </p:sp>
      <p:sp>
        <p:nvSpPr>
          <p:cNvPr id="3" name="Content Placeholder 2">
            <a:extLst>
              <a:ext uri="{FF2B5EF4-FFF2-40B4-BE49-F238E27FC236}">
                <a16:creationId xmlns:a16="http://schemas.microsoft.com/office/drawing/2014/main" id="{B20C5B0B-FC76-4628-5298-2FEBFE9B7F4F}"/>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Describe what a violin sounds like using only visual and tactile metaphors.</a:t>
            </a:r>
            <a:r>
              <a:rPr lang="en-US" sz="3200" dirty="0"/>
              <a:t>”</a:t>
            </a:r>
          </a:p>
          <a:p>
            <a:endParaRPr lang="en-US" sz="3200" dirty="0"/>
          </a:p>
          <a:p>
            <a:r>
              <a:rPr lang="en-US" sz="3200" b="1" dirty="0"/>
              <a:t>Why it's good:</a:t>
            </a:r>
          </a:p>
          <a:p>
            <a:pPr lvl="1"/>
            <a:r>
              <a:rPr lang="en-US" sz="2800" dirty="0"/>
              <a:t>It forces creative thinking (visual and tactile metaphors).</a:t>
            </a:r>
          </a:p>
          <a:p>
            <a:pPr lvl="1"/>
            <a:r>
              <a:rPr lang="en-US" sz="2800" dirty="0"/>
              <a:t>It removes direct sensory descriptions, making it more challenging.</a:t>
            </a:r>
          </a:p>
          <a:p>
            <a:pPr lvl="1"/>
            <a:r>
              <a:rPr lang="en-US" sz="2800" dirty="0"/>
              <a:t>It encourages unique, engaging responses.</a:t>
            </a:r>
            <a:endParaRPr lang="en-IE" sz="2800" dirty="0"/>
          </a:p>
        </p:txBody>
      </p:sp>
    </p:spTree>
    <p:extLst>
      <p:ext uri="{BB962C8B-B14F-4D97-AF65-F5344CB8AC3E}">
        <p14:creationId xmlns:p14="http://schemas.microsoft.com/office/powerpoint/2010/main" val="3893373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47,200+ Thank You Stock Illustrations, Royalty-Free Vector Graphics &amp; Clip  Art - iStock | Thank you card, Appreciation, Gratitude">
            <a:extLst>
              <a:ext uri="{FF2B5EF4-FFF2-40B4-BE49-F238E27FC236}">
                <a16:creationId xmlns:a16="http://schemas.microsoft.com/office/drawing/2014/main" id="{A3470226-4579-C8E9-2E22-AF099CB38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003" y="590388"/>
            <a:ext cx="6691993" cy="567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7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gital balance scale using circles">
            <a:extLst>
              <a:ext uri="{FF2B5EF4-FFF2-40B4-BE49-F238E27FC236}">
                <a16:creationId xmlns:a16="http://schemas.microsoft.com/office/drawing/2014/main" id="{D1C9F95B-73DD-B26C-190E-2315A6F11DBE}"/>
              </a:ext>
            </a:extLst>
          </p:cNvPr>
          <p:cNvPicPr>
            <a:picLocks noChangeAspect="1"/>
          </p:cNvPicPr>
          <p:nvPr/>
        </p:nvPicPr>
        <p:blipFill>
          <a:blip r:embed="rId2">
            <a:alphaModFix amt="50000"/>
          </a:blip>
          <a:srcRect b="7025"/>
          <a:stretch/>
        </p:blipFill>
        <p:spPr>
          <a:xfrm>
            <a:off x="20" y="1"/>
            <a:ext cx="12191980" cy="6857999"/>
          </a:xfrm>
          <a:prstGeom prst="rect">
            <a:avLst/>
          </a:prstGeom>
        </p:spPr>
      </p:pic>
      <p:sp>
        <p:nvSpPr>
          <p:cNvPr id="2" name="Title 1">
            <a:extLst>
              <a:ext uri="{FF2B5EF4-FFF2-40B4-BE49-F238E27FC236}">
                <a16:creationId xmlns:a16="http://schemas.microsoft.com/office/drawing/2014/main" id="{948F9106-3400-8F89-DD05-51DD49893C9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Principles of</a:t>
            </a:r>
            <a:br>
              <a:rPr lang="en-US" dirty="0">
                <a:solidFill>
                  <a:srgbClr val="FFFFFF"/>
                </a:solidFill>
              </a:rPr>
            </a:br>
            <a:r>
              <a:rPr lang="en-US" dirty="0">
                <a:solidFill>
                  <a:srgbClr val="FFFFFF"/>
                </a:solidFill>
              </a:rPr>
              <a:t>Effective Prompting</a:t>
            </a:r>
          </a:p>
        </p:txBody>
      </p:sp>
    </p:spTree>
    <p:extLst>
      <p:ext uri="{BB962C8B-B14F-4D97-AF65-F5344CB8AC3E}">
        <p14:creationId xmlns:p14="http://schemas.microsoft.com/office/powerpoint/2010/main" val="104953256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E76427-2E25-5167-B56E-A8874A213A72}"/>
              </a:ext>
            </a:extLst>
          </p:cNvPr>
          <p:cNvSpPr>
            <a:spLocks noGrp="1"/>
          </p:cNvSpPr>
          <p:nvPr>
            <p:ph type="title"/>
          </p:nvPr>
        </p:nvSpPr>
        <p:spPr>
          <a:xfrm>
            <a:off x="838200" y="365125"/>
            <a:ext cx="10515600" cy="1325563"/>
          </a:xfrm>
        </p:spPr>
        <p:txBody>
          <a:bodyPr>
            <a:normAutofit/>
          </a:bodyPr>
          <a:lstStyle/>
          <a:p>
            <a:r>
              <a:rPr lang="en-US" sz="4200" dirty="0"/>
              <a:t>Prompt Engineering</a:t>
            </a:r>
            <a:endParaRPr lang="en-IE" sz="4200" dirty="0"/>
          </a:p>
        </p:txBody>
      </p:sp>
      <p:sp>
        <p:nvSpPr>
          <p:cNvPr id="206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0B1536-7A87-4A86-4330-AAD31A33C5A5}"/>
              </a:ext>
            </a:extLst>
          </p:cNvPr>
          <p:cNvSpPr>
            <a:spLocks noGrp="1"/>
          </p:cNvSpPr>
          <p:nvPr>
            <p:ph idx="1"/>
          </p:nvPr>
        </p:nvSpPr>
        <p:spPr>
          <a:xfrm>
            <a:off x="838200" y="1929384"/>
            <a:ext cx="10515600" cy="4251960"/>
          </a:xfrm>
        </p:spPr>
        <p:txBody>
          <a:bodyPr>
            <a:normAutofit/>
          </a:bodyPr>
          <a:lstStyle/>
          <a:p>
            <a:r>
              <a:rPr lang="en-US" sz="4000" dirty="0"/>
              <a:t>Principles of Effective Prompting:</a:t>
            </a:r>
          </a:p>
          <a:p>
            <a:endParaRPr lang="en-US" sz="4000" dirty="0"/>
          </a:p>
          <a:p>
            <a:pPr lvl="1"/>
            <a:r>
              <a:rPr lang="en-US" sz="4000" dirty="0"/>
              <a:t>Clarity &amp; Precision</a:t>
            </a:r>
          </a:p>
          <a:p>
            <a:pPr lvl="1"/>
            <a:r>
              <a:rPr lang="en-US" sz="4000" dirty="0"/>
              <a:t>Context &amp; Constraints</a:t>
            </a:r>
          </a:p>
          <a:p>
            <a:pPr lvl="1"/>
            <a:r>
              <a:rPr lang="en-US" sz="4000" dirty="0"/>
              <a:t>Validation &amp; Verification</a:t>
            </a:r>
          </a:p>
          <a:p>
            <a:pPr lvl="1"/>
            <a:r>
              <a:rPr lang="en-US" sz="4000" dirty="0"/>
              <a:t>Repetition &amp; Repetition</a:t>
            </a:r>
          </a:p>
        </p:txBody>
      </p:sp>
    </p:spTree>
    <p:extLst>
      <p:ext uri="{BB962C8B-B14F-4D97-AF65-F5344CB8AC3E}">
        <p14:creationId xmlns:p14="http://schemas.microsoft.com/office/powerpoint/2010/main" val="264355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53D594-998D-DD8D-B105-BE4E9EA4E241}"/>
              </a:ext>
            </a:extLst>
          </p:cNvPr>
          <p:cNvSpPr>
            <a:spLocks noGrp="1"/>
          </p:cNvSpPr>
          <p:nvPr>
            <p:ph type="ctrTitle"/>
          </p:nvPr>
        </p:nvSpPr>
        <p:spPr>
          <a:xfrm>
            <a:off x="890338" y="640080"/>
            <a:ext cx="3734014" cy="3566160"/>
          </a:xfrm>
        </p:spPr>
        <p:txBody>
          <a:bodyPr anchor="b">
            <a:normAutofit/>
          </a:bodyPr>
          <a:lstStyle/>
          <a:p>
            <a:pPr algn="l"/>
            <a:r>
              <a:rPr lang="en-IE" sz="5400"/>
              <a:t>Clarity &amp; Precision</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rulers and protractors">
            <a:extLst>
              <a:ext uri="{FF2B5EF4-FFF2-40B4-BE49-F238E27FC236}">
                <a16:creationId xmlns:a16="http://schemas.microsoft.com/office/drawing/2014/main" id="{13EFC43D-51E8-6EEB-40B9-9495B110CC50}"/>
              </a:ext>
            </a:extLst>
          </p:cNvPr>
          <p:cNvPicPr>
            <a:picLocks noChangeAspect="1"/>
          </p:cNvPicPr>
          <p:nvPr/>
        </p:nvPicPr>
        <p:blipFill>
          <a:blip r:embed="rId2"/>
          <a:srcRect l="16769" r="1653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3650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4273</TotalTime>
  <Words>2320</Words>
  <Application>Microsoft Office PowerPoint</Application>
  <PresentationFormat>Widescreen</PresentationFormat>
  <Paragraphs>316</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Aptos</vt:lpstr>
      <vt:lpstr>Aptos Display</vt:lpstr>
      <vt:lpstr>Arial</vt:lpstr>
      <vt:lpstr>Courier New</vt:lpstr>
      <vt:lpstr>Office Theme</vt:lpstr>
      <vt:lpstr>Prompt Engineering</vt:lpstr>
      <vt:lpstr>Contents</vt:lpstr>
      <vt:lpstr>Prompt Engineering</vt:lpstr>
      <vt:lpstr>Prompt Engineering</vt:lpstr>
      <vt:lpstr>Prompt Engineering</vt:lpstr>
      <vt:lpstr>PowerPoint Presentation</vt:lpstr>
      <vt:lpstr>Principles of Effective Prompting</vt:lpstr>
      <vt:lpstr>Prompt Engineering</vt:lpstr>
      <vt:lpstr>Clarity &amp; Precision</vt:lpstr>
      <vt:lpstr>Clarity &amp; Precision</vt:lpstr>
      <vt:lpstr>Clarity &amp; Precision</vt:lpstr>
      <vt:lpstr>Clarity &amp; Precision</vt:lpstr>
      <vt:lpstr>Context &amp; Constraints</vt:lpstr>
      <vt:lpstr>Context &amp; Constraints</vt:lpstr>
      <vt:lpstr>Context &amp; Constraints</vt:lpstr>
      <vt:lpstr>Context &amp; Constraints</vt:lpstr>
      <vt:lpstr>Validation &amp; Verification</vt:lpstr>
      <vt:lpstr>Validation &amp; Verification</vt:lpstr>
      <vt:lpstr>Validation &amp; Verification: Check the Facts !!!</vt:lpstr>
      <vt:lpstr>Validation &amp; Verification: Check the Facts !!!</vt:lpstr>
      <vt:lpstr>Validation &amp; Verification</vt:lpstr>
      <vt:lpstr>Repetition &amp; Repetition</vt:lpstr>
      <vt:lpstr>Repetition &amp; Repetition</vt:lpstr>
      <vt:lpstr>Repetition &amp; Repetition</vt:lpstr>
      <vt:lpstr>Repetition &amp; Repetition</vt:lpstr>
      <vt:lpstr>Repetition &amp; Repetition</vt:lpstr>
      <vt:lpstr>Repetition &amp; Repetition</vt:lpstr>
      <vt:lpstr>Prompting Methodologies</vt:lpstr>
      <vt:lpstr>Prompt Engineering</vt:lpstr>
      <vt:lpstr>Iteration &amp; Testing</vt:lpstr>
      <vt:lpstr>Iteration &amp; Testing</vt:lpstr>
      <vt:lpstr>Iteration &amp; Testing</vt:lpstr>
      <vt:lpstr>Iteration &amp; Testing</vt:lpstr>
      <vt:lpstr>Iteration &amp; Testing</vt:lpstr>
      <vt:lpstr>Iteration &amp; Testing</vt:lpstr>
      <vt:lpstr>Iteration &amp; Testing</vt:lpstr>
      <vt:lpstr>Role-based Prompts</vt:lpstr>
      <vt:lpstr>Role-based Prompts</vt:lpstr>
      <vt:lpstr>Role-based Prompts</vt:lpstr>
      <vt:lpstr>Role-based Prompts</vt:lpstr>
      <vt:lpstr> N-Shot Prompting</vt:lpstr>
      <vt:lpstr>N-Shot Prompting</vt:lpstr>
      <vt:lpstr>N-Shot Prompting</vt:lpstr>
      <vt:lpstr>N-Shot Prompting</vt:lpstr>
      <vt:lpstr>N-Shot Prompting</vt:lpstr>
      <vt:lpstr>N-Shot Prompting</vt:lpstr>
      <vt:lpstr>N-Shot Prompting</vt:lpstr>
      <vt:lpstr>N-Shot Prompting</vt:lpstr>
      <vt:lpstr>N-Shot Prompting</vt:lpstr>
      <vt:lpstr>Chain-of-Thought Prompting</vt:lpstr>
      <vt:lpstr>Chain-of-Thought Prompting</vt:lpstr>
      <vt:lpstr>Chain-of-Thought Prompting</vt:lpstr>
      <vt:lpstr>Chain-of-Thought Prompting</vt:lpstr>
      <vt:lpstr>Chain-of-Thought Prompting</vt:lpstr>
      <vt:lpstr>Chain-of-Thought Prompting</vt:lpstr>
      <vt:lpstr>Chain-of-Thought Prompting</vt:lpstr>
      <vt:lpstr>10 General Sample Prompts</vt:lpstr>
      <vt:lpstr>Summarization Prompt</vt:lpstr>
      <vt:lpstr>Analytical Prompt</vt:lpstr>
      <vt:lpstr>Creative Writing Prompt</vt:lpstr>
      <vt:lpstr>Code Generation Prompt</vt:lpstr>
      <vt:lpstr>Educational Explanation Prompt</vt:lpstr>
      <vt:lpstr>Debate and Argumentation Prompt</vt:lpstr>
      <vt:lpstr>Data Analysis Prompt</vt:lpstr>
      <vt:lpstr>Ethical Discussion Prompt</vt:lpstr>
      <vt:lpstr>Roleplaying/Simulation Prompt</vt:lpstr>
      <vt:lpstr>Multimodal Prompt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TU850 Sustainable Data Science and Artificial Intelligence</dc:title>
  <dc:creator>Damian Gordon</dc:creator>
  <cp:lastModifiedBy>Damian Gordon</cp:lastModifiedBy>
  <cp:revision>6</cp:revision>
  <dcterms:created xsi:type="dcterms:W3CDTF">2024-05-27T14:30:37Z</dcterms:created>
  <dcterms:modified xsi:type="dcterms:W3CDTF">2025-06-25T23:13:29Z</dcterms:modified>
</cp:coreProperties>
</file>