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8" r:id="rId3"/>
    <p:sldId id="257" r:id="rId4"/>
    <p:sldId id="260" r:id="rId5"/>
    <p:sldId id="261" r:id="rId6"/>
    <p:sldId id="262" r:id="rId7"/>
    <p:sldId id="263" r:id="rId8"/>
    <p:sldId id="264" r:id="rId9"/>
    <p:sldId id="265" r:id="rId10"/>
    <p:sldId id="266" r:id="rId11"/>
    <p:sldId id="267" r:id="rId12"/>
    <p:sldId id="268" r:id="rId13"/>
  </p:sldIdLst>
  <p:sldSz cx="9144000" cy="6858000" type="screen4x3"/>
  <p:notesSz cx="7099300" cy="1023461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46572-A6A6-4EED-B6C8-E2142D7A4DE4}" v="57" dt="2024-03-18T23:53:24.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p:cViewPr varScale="1">
        <p:scale>
          <a:sx n="59" d="100"/>
          <a:sy n="59" d="100"/>
        </p:scale>
        <p:origin x="1692"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BD0108F3-2B26-41C2-99FF-556E0CD3B48A}"/>
    <pc:docChg chg="custSel addSld delSld modSld">
      <pc:chgData name="Damian T. Gordon" userId="7469c87ffe94b59c" providerId="LiveId" clId="{BD0108F3-2B26-41C2-99FF-556E0CD3B48A}" dt="2022-01-15T15:45:19.173" v="29" actId="47"/>
      <pc:docMkLst>
        <pc:docMk/>
      </pc:docMkLst>
      <pc:sldChg chg="modSp mod">
        <pc:chgData name="Damian T. Gordon" userId="7469c87ffe94b59c" providerId="LiveId" clId="{BD0108F3-2B26-41C2-99FF-556E0CD3B48A}" dt="2022-01-15T15:36:30.506" v="2" actId="20577"/>
        <pc:sldMkLst>
          <pc:docMk/>
          <pc:sldMk cId="1478402409" sldId="325"/>
        </pc:sldMkLst>
        <pc:spChg chg="mod">
          <ac:chgData name="Damian T. Gordon" userId="7469c87ffe94b59c" providerId="LiveId" clId="{BD0108F3-2B26-41C2-99FF-556E0CD3B48A}" dt="2022-01-15T15:36:30.506" v="2" actId="20577"/>
          <ac:spMkLst>
            <pc:docMk/>
            <pc:sldMk cId="1478402409" sldId="325"/>
            <ac:spMk id="13314" creationId="{00000000-0000-0000-0000-000000000000}"/>
          </ac:spMkLst>
        </pc:spChg>
      </pc:sldChg>
      <pc:sldChg chg="addSp delSp modSp mod chgLayout">
        <pc:chgData name="Damian T. Gordon" userId="7469c87ffe94b59c" providerId="LiveId" clId="{BD0108F3-2B26-41C2-99FF-556E0CD3B48A}" dt="2022-01-15T15:37:45.786" v="27" actId="113"/>
        <pc:sldMkLst>
          <pc:docMk/>
          <pc:sldMk cId="289144713" sldId="326"/>
        </pc:sldMkLst>
        <pc:spChg chg="add mod ord">
          <ac:chgData name="Damian T. Gordon" userId="7469c87ffe94b59c" providerId="LiveId" clId="{BD0108F3-2B26-41C2-99FF-556E0CD3B48A}" dt="2022-01-15T15:37:45.786" v="27" actId="113"/>
          <ac:spMkLst>
            <pc:docMk/>
            <pc:sldMk cId="289144713" sldId="326"/>
            <ac:spMk id="2" creationId="{46EE098C-ECAF-4007-8211-079FE803E955}"/>
          </ac:spMkLst>
        </pc:spChg>
        <pc:spChg chg="mod ord">
          <ac:chgData name="Damian T. Gordon" userId="7469c87ffe94b59c" providerId="LiveId" clId="{BD0108F3-2B26-41C2-99FF-556E0CD3B48A}" dt="2022-01-15T15:37:17.716" v="21" actId="700"/>
          <ac:spMkLst>
            <pc:docMk/>
            <pc:sldMk cId="289144713" sldId="326"/>
            <ac:spMk id="15363" creationId="{00000000-0000-0000-0000-000000000000}"/>
          </ac:spMkLst>
        </pc:spChg>
        <pc:spChg chg="del mod">
          <ac:chgData name="Damian T. Gordon" userId="7469c87ffe94b59c" providerId="LiveId" clId="{BD0108F3-2B26-41C2-99FF-556E0CD3B48A}" dt="2022-01-15T15:37:12.518" v="20" actId="478"/>
          <ac:spMkLst>
            <pc:docMk/>
            <pc:sldMk cId="289144713" sldId="326"/>
            <ac:spMk id="20482" creationId="{00000000-0000-0000-0000-000000000000}"/>
          </ac:spMkLst>
        </pc:spChg>
      </pc:sldChg>
      <pc:sldChg chg="del">
        <pc:chgData name="Damian T. Gordon" userId="7469c87ffe94b59c" providerId="LiveId" clId="{BD0108F3-2B26-41C2-99FF-556E0CD3B48A}" dt="2022-01-15T15:45:19.173" v="29" actId="47"/>
        <pc:sldMkLst>
          <pc:docMk/>
          <pc:sldMk cId="1930603029" sldId="328"/>
        </pc:sldMkLst>
      </pc:sldChg>
      <pc:sldChg chg="del">
        <pc:chgData name="Damian T. Gordon" userId="7469c87ffe94b59c" providerId="LiveId" clId="{BD0108F3-2B26-41C2-99FF-556E0CD3B48A}" dt="2022-01-15T15:45:19.173" v="29" actId="47"/>
        <pc:sldMkLst>
          <pc:docMk/>
          <pc:sldMk cId="342783965" sldId="329"/>
        </pc:sldMkLst>
      </pc:sldChg>
      <pc:sldChg chg="del">
        <pc:chgData name="Damian T. Gordon" userId="7469c87ffe94b59c" providerId="LiveId" clId="{BD0108F3-2B26-41C2-99FF-556E0CD3B48A}" dt="2022-01-15T15:45:19.173" v="29" actId="47"/>
        <pc:sldMkLst>
          <pc:docMk/>
          <pc:sldMk cId="1687082859" sldId="330"/>
        </pc:sldMkLst>
      </pc:sldChg>
      <pc:sldChg chg="del">
        <pc:chgData name="Damian T. Gordon" userId="7469c87ffe94b59c" providerId="LiveId" clId="{BD0108F3-2B26-41C2-99FF-556E0CD3B48A}" dt="2022-01-15T15:45:19.173" v="29" actId="47"/>
        <pc:sldMkLst>
          <pc:docMk/>
          <pc:sldMk cId="3038534610" sldId="331"/>
        </pc:sldMkLst>
      </pc:sldChg>
      <pc:sldChg chg="del">
        <pc:chgData name="Damian T. Gordon" userId="7469c87ffe94b59c" providerId="LiveId" clId="{BD0108F3-2B26-41C2-99FF-556E0CD3B48A}" dt="2022-01-15T15:45:19.173" v="29" actId="47"/>
        <pc:sldMkLst>
          <pc:docMk/>
          <pc:sldMk cId="271266" sldId="332"/>
        </pc:sldMkLst>
      </pc:sldChg>
      <pc:sldChg chg="del">
        <pc:chgData name="Damian T. Gordon" userId="7469c87ffe94b59c" providerId="LiveId" clId="{BD0108F3-2B26-41C2-99FF-556E0CD3B48A}" dt="2022-01-15T15:45:19.173" v="29" actId="47"/>
        <pc:sldMkLst>
          <pc:docMk/>
          <pc:sldMk cId="1188437083" sldId="333"/>
        </pc:sldMkLst>
      </pc:sldChg>
      <pc:sldChg chg="del">
        <pc:chgData name="Damian T. Gordon" userId="7469c87ffe94b59c" providerId="LiveId" clId="{BD0108F3-2B26-41C2-99FF-556E0CD3B48A}" dt="2022-01-15T15:45:19.173" v="29" actId="47"/>
        <pc:sldMkLst>
          <pc:docMk/>
          <pc:sldMk cId="88528917" sldId="334"/>
        </pc:sldMkLst>
      </pc:sldChg>
      <pc:sldChg chg="del">
        <pc:chgData name="Damian T. Gordon" userId="7469c87ffe94b59c" providerId="LiveId" clId="{BD0108F3-2B26-41C2-99FF-556E0CD3B48A}" dt="2022-01-15T15:45:19.173" v="29" actId="47"/>
        <pc:sldMkLst>
          <pc:docMk/>
          <pc:sldMk cId="2958091111" sldId="335"/>
        </pc:sldMkLst>
      </pc:sldChg>
      <pc:sldChg chg="del">
        <pc:chgData name="Damian T. Gordon" userId="7469c87ffe94b59c" providerId="LiveId" clId="{BD0108F3-2B26-41C2-99FF-556E0CD3B48A}" dt="2022-01-15T15:45:19.173" v="29" actId="47"/>
        <pc:sldMkLst>
          <pc:docMk/>
          <pc:sldMk cId="20298208" sldId="336"/>
        </pc:sldMkLst>
      </pc:sldChg>
      <pc:sldChg chg="del">
        <pc:chgData name="Damian T. Gordon" userId="7469c87ffe94b59c" providerId="LiveId" clId="{BD0108F3-2B26-41C2-99FF-556E0CD3B48A}" dt="2022-01-15T15:45:19.173" v="29" actId="47"/>
        <pc:sldMkLst>
          <pc:docMk/>
          <pc:sldMk cId="3226930325" sldId="337"/>
        </pc:sldMkLst>
      </pc:sldChg>
      <pc:sldChg chg="del">
        <pc:chgData name="Damian T. Gordon" userId="7469c87ffe94b59c" providerId="LiveId" clId="{BD0108F3-2B26-41C2-99FF-556E0CD3B48A}" dt="2022-01-15T15:45:19.173" v="29" actId="47"/>
        <pc:sldMkLst>
          <pc:docMk/>
          <pc:sldMk cId="4161526228" sldId="338"/>
        </pc:sldMkLst>
      </pc:sldChg>
      <pc:sldChg chg="del">
        <pc:chgData name="Damian T. Gordon" userId="7469c87ffe94b59c" providerId="LiveId" clId="{BD0108F3-2B26-41C2-99FF-556E0CD3B48A}" dt="2022-01-15T15:45:19.173" v="29" actId="47"/>
        <pc:sldMkLst>
          <pc:docMk/>
          <pc:sldMk cId="3218760512" sldId="339"/>
        </pc:sldMkLst>
      </pc:sldChg>
      <pc:sldChg chg="del">
        <pc:chgData name="Damian T. Gordon" userId="7469c87ffe94b59c" providerId="LiveId" clId="{BD0108F3-2B26-41C2-99FF-556E0CD3B48A}" dt="2022-01-15T15:45:19.173" v="29" actId="47"/>
        <pc:sldMkLst>
          <pc:docMk/>
          <pc:sldMk cId="3119789576" sldId="340"/>
        </pc:sldMkLst>
      </pc:sldChg>
      <pc:sldChg chg="del">
        <pc:chgData name="Damian T. Gordon" userId="7469c87ffe94b59c" providerId="LiveId" clId="{BD0108F3-2B26-41C2-99FF-556E0CD3B48A}" dt="2022-01-15T15:45:19.173" v="29" actId="47"/>
        <pc:sldMkLst>
          <pc:docMk/>
          <pc:sldMk cId="1545934646" sldId="341"/>
        </pc:sldMkLst>
      </pc:sldChg>
      <pc:sldChg chg="del">
        <pc:chgData name="Damian T. Gordon" userId="7469c87ffe94b59c" providerId="LiveId" clId="{BD0108F3-2B26-41C2-99FF-556E0CD3B48A}" dt="2022-01-15T15:45:19.173" v="29" actId="47"/>
        <pc:sldMkLst>
          <pc:docMk/>
          <pc:sldMk cId="872141092" sldId="342"/>
        </pc:sldMkLst>
      </pc:sldChg>
      <pc:sldChg chg="del">
        <pc:chgData name="Damian T. Gordon" userId="7469c87ffe94b59c" providerId="LiveId" clId="{BD0108F3-2B26-41C2-99FF-556E0CD3B48A}" dt="2022-01-15T15:45:19.173" v="29" actId="47"/>
        <pc:sldMkLst>
          <pc:docMk/>
          <pc:sldMk cId="2372455648" sldId="343"/>
        </pc:sldMkLst>
      </pc:sldChg>
      <pc:sldChg chg="del">
        <pc:chgData name="Damian T. Gordon" userId="7469c87ffe94b59c" providerId="LiveId" clId="{BD0108F3-2B26-41C2-99FF-556E0CD3B48A}" dt="2022-01-15T15:45:19.173" v="29" actId="47"/>
        <pc:sldMkLst>
          <pc:docMk/>
          <pc:sldMk cId="775603215" sldId="344"/>
        </pc:sldMkLst>
      </pc:sldChg>
      <pc:sldChg chg="del">
        <pc:chgData name="Damian T. Gordon" userId="7469c87ffe94b59c" providerId="LiveId" clId="{BD0108F3-2B26-41C2-99FF-556E0CD3B48A}" dt="2022-01-15T15:45:19.173" v="29" actId="47"/>
        <pc:sldMkLst>
          <pc:docMk/>
          <pc:sldMk cId="2730391089" sldId="345"/>
        </pc:sldMkLst>
      </pc:sldChg>
      <pc:sldChg chg="del">
        <pc:chgData name="Damian T. Gordon" userId="7469c87ffe94b59c" providerId="LiveId" clId="{BD0108F3-2B26-41C2-99FF-556E0CD3B48A}" dt="2022-01-15T15:45:19.173" v="29" actId="47"/>
        <pc:sldMkLst>
          <pc:docMk/>
          <pc:sldMk cId="365720731" sldId="346"/>
        </pc:sldMkLst>
      </pc:sldChg>
      <pc:sldChg chg="del">
        <pc:chgData name="Damian T. Gordon" userId="7469c87ffe94b59c" providerId="LiveId" clId="{BD0108F3-2B26-41C2-99FF-556E0CD3B48A}" dt="2022-01-15T15:45:19.173" v="29" actId="47"/>
        <pc:sldMkLst>
          <pc:docMk/>
          <pc:sldMk cId="2030272446" sldId="347"/>
        </pc:sldMkLst>
      </pc:sldChg>
      <pc:sldChg chg="del">
        <pc:chgData name="Damian T. Gordon" userId="7469c87ffe94b59c" providerId="LiveId" clId="{BD0108F3-2B26-41C2-99FF-556E0CD3B48A}" dt="2022-01-15T15:45:19.173" v="29" actId="47"/>
        <pc:sldMkLst>
          <pc:docMk/>
          <pc:sldMk cId="2672088843" sldId="348"/>
        </pc:sldMkLst>
      </pc:sldChg>
      <pc:sldChg chg="del">
        <pc:chgData name="Damian T. Gordon" userId="7469c87ffe94b59c" providerId="LiveId" clId="{BD0108F3-2B26-41C2-99FF-556E0CD3B48A}" dt="2022-01-15T15:45:19.173" v="29" actId="47"/>
        <pc:sldMkLst>
          <pc:docMk/>
          <pc:sldMk cId="2372072616" sldId="349"/>
        </pc:sldMkLst>
      </pc:sldChg>
      <pc:sldChg chg="add">
        <pc:chgData name="Damian T. Gordon" userId="7469c87ffe94b59c" providerId="LiveId" clId="{BD0108F3-2B26-41C2-99FF-556E0CD3B48A}" dt="2022-01-15T15:42:13.520" v="28"/>
        <pc:sldMkLst>
          <pc:docMk/>
          <pc:sldMk cId="3828789535" sldId="355"/>
        </pc:sldMkLst>
      </pc:sldChg>
      <pc:sldChg chg="add">
        <pc:chgData name="Damian T. Gordon" userId="7469c87ffe94b59c" providerId="LiveId" clId="{BD0108F3-2B26-41C2-99FF-556E0CD3B48A}" dt="2022-01-15T15:42:13.520" v="28"/>
        <pc:sldMkLst>
          <pc:docMk/>
          <pc:sldMk cId="550067222" sldId="366"/>
        </pc:sldMkLst>
      </pc:sldChg>
      <pc:sldChg chg="add">
        <pc:chgData name="Damian T. Gordon" userId="7469c87ffe94b59c" providerId="LiveId" clId="{BD0108F3-2B26-41C2-99FF-556E0CD3B48A}" dt="2022-01-15T15:42:13.520" v="28"/>
        <pc:sldMkLst>
          <pc:docMk/>
          <pc:sldMk cId="3873138653" sldId="367"/>
        </pc:sldMkLst>
      </pc:sldChg>
      <pc:sldChg chg="add">
        <pc:chgData name="Damian T. Gordon" userId="7469c87ffe94b59c" providerId="LiveId" clId="{BD0108F3-2B26-41C2-99FF-556E0CD3B48A}" dt="2022-01-15T15:42:13.520" v="28"/>
        <pc:sldMkLst>
          <pc:docMk/>
          <pc:sldMk cId="284652658" sldId="368"/>
        </pc:sldMkLst>
      </pc:sldChg>
      <pc:sldChg chg="add">
        <pc:chgData name="Damian T. Gordon" userId="7469c87ffe94b59c" providerId="LiveId" clId="{BD0108F3-2B26-41C2-99FF-556E0CD3B48A}" dt="2022-01-15T15:42:13.520" v="28"/>
        <pc:sldMkLst>
          <pc:docMk/>
          <pc:sldMk cId="312977734" sldId="369"/>
        </pc:sldMkLst>
      </pc:sldChg>
      <pc:sldChg chg="add">
        <pc:chgData name="Damian T. Gordon" userId="7469c87ffe94b59c" providerId="LiveId" clId="{BD0108F3-2B26-41C2-99FF-556E0CD3B48A}" dt="2022-01-15T15:42:13.520" v="28"/>
        <pc:sldMkLst>
          <pc:docMk/>
          <pc:sldMk cId="3673473697" sldId="370"/>
        </pc:sldMkLst>
      </pc:sldChg>
      <pc:sldChg chg="add">
        <pc:chgData name="Damian T. Gordon" userId="7469c87ffe94b59c" providerId="LiveId" clId="{BD0108F3-2B26-41C2-99FF-556E0CD3B48A}" dt="2022-01-15T15:42:13.520" v="28"/>
        <pc:sldMkLst>
          <pc:docMk/>
          <pc:sldMk cId="905295796" sldId="371"/>
        </pc:sldMkLst>
      </pc:sldChg>
      <pc:sldChg chg="add">
        <pc:chgData name="Damian T. Gordon" userId="7469c87ffe94b59c" providerId="LiveId" clId="{BD0108F3-2B26-41C2-99FF-556E0CD3B48A}" dt="2022-01-15T15:42:13.520" v="28"/>
        <pc:sldMkLst>
          <pc:docMk/>
          <pc:sldMk cId="386891209" sldId="372"/>
        </pc:sldMkLst>
      </pc:sldChg>
      <pc:sldChg chg="add">
        <pc:chgData name="Damian T. Gordon" userId="7469c87ffe94b59c" providerId="LiveId" clId="{BD0108F3-2B26-41C2-99FF-556E0CD3B48A}" dt="2022-01-15T15:42:13.520" v="28"/>
        <pc:sldMkLst>
          <pc:docMk/>
          <pc:sldMk cId="1432639710" sldId="373"/>
        </pc:sldMkLst>
      </pc:sldChg>
      <pc:sldChg chg="add">
        <pc:chgData name="Damian T. Gordon" userId="7469c87ffe94b59c" providerId="LiveId" clId="{BD0108F3-2B26-41C2-99FF-556E0CD3B48A}" dt="2022-01-15T15:42:13.520" v="28"/>
        <pc:sldMkLst>
          <pc:docMk/>
          <pc:sldMk cId="84137213" sldId="374"/>
        </pc:sldMkLst>
      </pc:sldChg>
      <pc:sldChg chg="add">
        <pc:chgData name="Damian T. Gordon" userId="7469c87ffe94b59c" providerId="LiveId" clId="{BD0108F3-2B26-41C2-99FF-556E0CD3B48A}" dt="2022-01-15T15:42:13.520" v="28"/>
        <pc:sldMkLst>
          <pc:docMk/>
          <pc:sldMk cId="4071390464" sldId="375"/>
        </pc:sldMkLst>
      </pc:sldChg>
      <pc:sldChg chg="add">
        <pc:chgData name="Damian T. Gordon" userId="7469c87ffe94b59c" providerId="LiveId" clId="{BD0108F3-2B26-41C2-99FF-556E0CD3B48A}" dt="2022-01-15T15:42:13.520" v="28"/>
        <pc:sldMkLst>
          <pc:docMk/>
          <pc:sldMk cId="683255225" sldId="376"/>
        </pc:sldMkLst>
      </pc:sldChg>
      <pc:sldChg chg="add">
        <pc:chgData name="Damian T. Gordon" userId="7469c87ffe94b59c" providerId="LiveId" clId="{BD0108F3-2B26-41C2-99FF-556E0CD3B48A}" dt="2022-01-15T15:42:13.520" v="28"/>
        <pc:sldMkLst>
          <pc:docMk/>
          <pc:sldMk cId="373601454" sldId="377"/>
        </pc:sldMkLst>
      </pc:sldChg>
      <pc:sldChg chg="add">
        <pc:chgData name="Damian T. Gordon" userId="7469c87ffe94b59c" providerId="LiveId" clId="{BD0108F3-2B26-41C2-99FF-556E0CD3B48A}" dt="2022-01-15T15:42:13.520" v="28"/>
        <pc:sldMkLst>
          <pc:docMk/>
          <pc:sldMk cId="2304713370" sldId="378"/>
        </pc:sldMkLst>
      </pc:sldChg>
      <pc:sldChg chg="add">
        <pc:chgData name="Damian T. Gordon" userId="7469c87ffe94b59c" providerId="LiveId" clId="{BD0108F3-2B26-41C2-99FF-556E0CD3B48A}" dt="2022-01-15T15:42:13.520" v="28"/>
        <pc:sldMkLst>
          <pc:docMk/>
          <pc:sldMk cId="2647442474" sldId="379"/>
        </pc:sldMkLst>
      </pc:sldChg>
      <pc:sldChg chg="add">
        <pc:chgData name="Damian T. Gordon" userId="7469c87ffe94b59c" providerId="LiveId" clId="{BD0108F3-2B26-41C2-99FF-556E0CD3B48A}" dt="2022-01-15T15:42:13.520" v="28"/>
        <pc:sldMkLst>
          <pc:docMk/>
          <pc:sldMk cId="3210151315" sldId="380"/>
        </pc:sldMkLst>
      </pc:sldChg>
      <pc:sldChg chg="add">
        <pc:chgData name="Damian T. Gordon" userId="7469c87ffe94b59c" providerId="LiveId" clId="{BD0108F3-2B26-41C2-99FF-556E0CD3B48A}" dt="2022-01-15T15:42:13.520" v="28"/>
        <pc:sldMkLst>
          <pc:docMk/>
          <pc:sldMk cId="1500418747" sldId="381"/>
        </pc:sldMkLst>
      </pc:sldChg>
      <pc:sldChg chg="add">
        <pc:chgData name="Damian T. Gordon" userId="7469c87ffe94b59c" providerId="LiveId" clId="{BD0108F3-2B26-41C2-99FF-556E0CD3B48A}" dt="2022-01-15T15:42:13.520" v="28"/>
        <pc:sldMkLst>
          <pc:docMk/>
          <pc:sldMk cId="1065895130" sldId="382"/>
        </pc:sldMkLst>
      </pc:sldChg>
      <pc:sldChg chg="add">
        <pc:chgData name="Damian T. Gordon" userId="7469c87ffe94b59c" providerId="LiveId" clId="{BD0108F3-2B26-41C2-99FF-556E0CD3B48A}" dt="2022-01-15T15:42:13.520" v="28"/>
        <pc:sldMkLst>
          <pc:docMk/>
          <pc:sldMk cId="2492538888" sldId="383"/>
        </pc:sldMkLst>
      </pc:sldChg>
      <pc:sldChg chg="add">
        <pc:chgData name="Damian T. Gordon" userId="7469c87ffe94b59c" providerId="LiveId" clId="{BD0108F3-2B26-41C2-99FF-556E0CD3B48A}" dt="2022-01-15T15:42:13.520" v="28"/>
        <pc:sldMkLst>
          <pc:docMk/>
          <pc:sldMk cId="1225861854" sldId="384"/>
        </pc:sldMkLst>
      </pc:sldChg>
      <pc:sldChg chg="add">
        <pc:chgData name="Damian T. Gordon" userId="7469c87ffe94b59c" providerId="LiveId" clId="{BD0108F3-2B26-41C2-99FF-556E0CD3B48A}" dt="2022-01-15T15:42:13.520" v="28"/>
        <pc:sldMkLst>
          <pc:docMk/>
          <pc:sldMk cId="114774699" sldId="385"/>
        </pc:sldMkLst>
      </pc:sldChg>
    </pc:docChg>
  </pc:docChgLst>
  <pc:docChgLst>
    <pc:chgData name="Damian Gordon" userId="796278f3-970d-4a3b-8137-dc597a054133" providerId="ADAL" clId="{DC846572-A6A6-4EED-B6C8-E2142D7A4DE4}"/>
    <pc:docChg chg="undo custSel addSld delSld modSld">
      <pc:chgData name="Damian Gordon" userId="796278f3-970d-4a3b-8137-dc597a054133" providerId="ADAL" clId="{DC846572-A6A6-4EED-B6C8-E2142D7A4DE4}" dt="2024-03-18T23:53:24.058" v="388" actId="1076"/>
      <pc:docMkLst>
        <pc:docMk/>
      </pc:docMkLst>
      <pc:sldChg chg="modSp mod">
        <pc:chgData name="Damian Gordon" userId="796278f3-970d-4a3b-8137-dc597a054133" providerId="ADAL" clId="{DC846572-A6A6-4EED-B6C8-E2142D7A4DE4}" dt="2024-03-18T19:36:18.129" v="17" actId="114"/>
        <pc:sldMkLst>
          <pc:docMk/>
          <pc:sldMk cId="0" sldId="256"/>
        </pc:sldMkLst>
        <pc:spChg chg="mod">
          <ac:chgData name="Damian Gordon" userId="796278f3-970d-4a3b-8137-dc597a054133" providerId="ADAL" clId="{DC846572-A6A6-4EED-B6C8-E2142D7A4DE4}" dt="2024-03-18T19:36:18.129" v="17" actId="114"/>
          <ac:spMkLst>
            <pc:docMk/>
            <pc:sldMk cId="0" sldId="256"/>
            <ac:spMk id="2" creationId="{00000000-0000-0000-0000-000000000000}"/>
          </ac:spMkLst>
        </pc:spChg>
      </pc:sldChg>
      <pc:sldChg chg="delSp modSp new mod">
        <pc:chgData name="Damian Gordon" userId="796278f3-970d-4a3b-8137-dc597a054133" providerId="ADAL" clId="{DC846572-A6A6-4EED-B6C8-E2142D7A4DE4}" dt="2024-03-18T19:48:31.882" v="152" actId="478"/>
        <pc:sldMkLst>
          <pc:docMk/>
          <pc:sldMk cId="1698531633" sldId="257"/>
        </pc:sldMkLst>
        <pc:spChg chg="mod">
          <ac:chgData name="Damian Gordon" userId="796278f3-970d-4a3b-8137-dc597a054133" providerId="ADAL" clId="{DC846572-A6A6-4EED-B6C8-E2142D7A4DE4}" dt="2024-03-18T19:36:48.257" v="44" actId="20577"/>
          <ac:spMkLst>
            <pc:docMk/>
            <pc:sldMk cId="1698531633" sldId="257"/>
            <ac:spMk id="2" creationId="{7C709527-4306-B195-44DA-25DF649A2EFE}"/>
          </ac:spMkLst>
        </pc:spChg>
        <pc:spChg chg="del">
          <ac:chgData name="Damian Gordon" userId="796278f3-970d-4a3b-8137-dc597a054133" providerId="ADAL" clId="{DC846572-A6A6-4EED-B6C8-E2142D7A4DE4}" dt="2024-03-18T19:48:31.882" v="152" actId="478"/>
          <ac:spMkLst>
            <pc:docMk/>
            <pc:sldMk cId="1698531633" sldId="257"/>
            <ac:spMk id="3" creationId="{88F5C4A1-0397-7024-291D-161B2711CC3F}"/>
          </ac:spMkLst>
        </pc:spChg>
      </pc:sldChg>
      <pc:sldChg chg="modSp new mod">
        <pc:chgData name="Damian Gordon" userId="796278f3-970d-4a3b-8137-dc597a054133" providerId="ADAL" clId="{DC846572-A6A6-4EED-B6C8-E2142D7A4DE4}" dt="2024-03-18T23:37:38.909" v="153" actId="20577"/>
        <pc:sldMkLst>
          <pc:docMk/>
          <pc:sldMk cId="4292528230" sldId="258"/>
        </pc:sldMkLst>
        <pc:spChg chg="mod">
          <ac:chgData name="Damian Gordon" userId="796278f3-970d-4a3b-8137-dc597a054133" providerId="ADAL" clId="{DC846572-A6A6-4EED-B6C8-E2142D7A4DE4}" dt="2024-03-18T23:37:38.909" v="153" actId="20577"/>
          <ac:spMkLst>
            <pc:docMk/>
            <pc:sldMk cId="4292528230" sldId="258"/>
            <ac:spMk id="2" creationId="{1691AA65-DDD9-0CB2-020F-01BD1F822F4F}"/>
          </ac:spMkLst>
        </pc:spChg>
        <pc:spChg chg="mod">
          <ac:chgData name="Damian Gordon" userId="796278f3-970d-4a3b-8137-dc597a054133" providerId="ADAL" clId="{DC846572-A6A6-4EED-B6C8-E2142D7A4DE4}" dt="2024-03-18T19:36:58.064" v="62" actId="20577"/>
          <ac:spMkLst>
            <pc:docMk/>
            <pc:sldMk cId="4292528230" sldId="258"/>
            <ac:spMk id="3" creationId="{35B84B70-C476-0B91-8C00-DC81ABB46155}"/>
          </ac:spMkLst>
        </pc:spChg>
      </pc:sldChg>
      <pc:sldChg chg="addSp delSp modSp new del mod">
        <pc:chgData name="Damian Gordon" userId="796278f3-970d-4a3b-8137-dc597a054133" providerId="ADAL" clId="{DC846572-A6A6-4EED-B6C8-E2142D7A4DE4}" dt="2024-03-18T23:38:05.183" v="180" actId="47"/>
        <pc:sldMkLst>
          <pc:docMk/>
          <pc:sldMk cId="630917492" sldId="259"/>
        </pc:sldMkLst>
        <pc:spChg chg="mod">
          <ac:chgData name="Damian Gordon" userId="796278f3-970d-4a3b-8137-dc597a054133" providerId="ADAL" clId="{DC846572-A6A6-4EED-B6C8-E2142D7A4DE4}" dt="2024-03-18T19:39:36.603" v="142" actId="27636"/>
          <ac:spMkLst>
            <pc:docMk/>
            <pc:sldMk cId="630917492" sldId="259"/>
            <ac:spMk id="2" creationId="{E76CAC43-765C-B54E-31F3-2488BC85F5C7}"/>
          </ac:spMkLst>
        </pc:spChg>
        <pc:spChg chg="mod">
          <ac:chgData name="Damian Gordon" userId="796278f3-970d-4a3b-8137-dc597a054133" providerId="ADAL" clId="{DC846572-A6A6-4EED-B6C8-E2142D7A4DE4}" dt="2024-03-18T19:39:09.667" v="138"/>
          <ac:spMkLst>
            <pc:docMk/>
            <pc:sldMk cId="630917492" sldId="259"/>
            <ac:spMk id="3" creationId="{02F886EA-7BAA-2307-0B53-CB682A3227F4}"/>
          </ac:spMkLst>
        </pc:spChg>
        <pc:picChg chg="add del mod">
          <ac:chgData name="Damian Gordon" userId="796278f3-970d-4a3b-8137-dc597a054133" providerId="ADAL" clId="{DC846572-A6A6-4EED-B6C8-E2142D7A4DE4}" dt="2024-03-18T19:40:44.015" v="146" actId="478"/>
          <ac:picMkLst>
            <pc:docMk/>
            <pc:sldMk cId="630917492" sldId="259"/>
            <ac:picMk id="1026" creationId="{E56DFEA9-7335-B945-0E7B-0CBA794FA5EA}"/>
          </ac:picMkLst>
        </pc:picChg>
        <pc:picChg chg="add mod">
          <ac:chgData name="Damian Gordon" userId="796278f3-970d-4a3b-8137-dc597a054133" providerId="ADAL" clId="{DC846572-A6A6-4EED-B6C8-E2142D7A4DE4}" dt="2024-03-18T19:41:18.997" v="151" actId="1076"/>
          <ac:picMkLst>
            <pc:docMk/>
            <pc:sldMk cId="630917492" sldId="259"/>
            <ac:picMk id="1028" creationId="{CC83B28A-7C58-2ADB-82D4-945B9ABF1590}"/>
          </ac:picMkLst>
        </pc:picChg>
      </pc:sldChg>
      <pc:sldChg chg="modSp add mod">
        <pc:chgData name="Damian Gordon" userId="796278f3-970d-4a3b-8137-dc597a054133" providerId="ADAL" clId="{DC846572-A6A6-4EED-B6C8-E2142D7A4DE4}" dt="2024-03-18T23:40:46.110" v="243" actId="14100"/>
        <pc:sldMkLst>
          <pc:docMk/>
          <pc:sldMk cId="501976001" sldId="260"/>
        </pc:sldMkLst>
        <pc:spChg chg="mod">
          <ac:chgData name="Damian Gordon" userId="796278f3-970d-4a3b-8137-dc597a054133" providerId="ADAL" clId="{DC846572-A6A6-4EED-B6C8-E2142D7A4DE4}" dt="2024-03-18T23:37:59.457" v="179" actId="20577"/>
          <ac:spMkLst>
            <pc:docMk/>
            <pc:sldMk cId="501976001" sldId="260"/>
            <ac:spMk id="3" creationId="{02F886EA-7BAA-2307-0B53-CB682A3227F4}"/>
          </ac:spMkLst>
        </pc:spChg>
        <pc:picChg chg="mod">
          <ac:chgData name="Damian Gordon" userId="796278f3-970d-4a3b-8137-dc597a054133" providerId="ADAL" clId="{DC846572-A6A6-4EED-B6C8-E2142D7A4DE4}" dt="2024-03-18T23:40:46.110" v="243" actId="14100"/>
          <ac:picMkLst>
            <pc:docMk/>
            <pc:sldMk cId="501976001" sldId="260"/>
            <ac:picMk id="1028" creationId="{CC83B28A-7C58-2ADB-82D4-945B9ABF1590}"/>
          </ac:picMkLst>
        </pc:picChg>
      </pc:sldChg>
      <pc:sldChg chg="addSp delSp modSp add mod">
        <pc:chgData name="Damian Gordon" userId="796278f3-970d-4a3b-8137-dc597a054133" providerId="ADAL" clId="{DC846572-A6A6-4EED-B6C8-E2142D7A4DE4}" dt="2024-03-18T23:40:40.649" v="242" actId="478"/>
        <pc:sldMkLst>
          <pc:docMk/>
          <pc:sldMk cId="245807188" sldId="261"/>
        </pc:sldMkLst>
        <pc:spChg chg="mod">
          <ac:chgData name="Damian Gordon" userId="796278f3-970d-4a3b-8137-dc597a054133" providerId="ADAL" clId="{DC846572-A6A6-4EED-B6C8-E2142D7A4DE4}" dt="2024-03-18T23:39:39.522" v="230" actId="20577"/>
          <ac:spMkLst>
            <pc:docMk/>
            <pc:sldMk cId="245807188" sldId="261"/>
            <ac:spMk id="2" creationId="{E76CAC43-765C-B54E-31F3-2488BC85F5C7}"/>
          </ac:spMkLst>
        </pc:spChg>
        <pc:spChg chg="mod">
          <ac:chgData name="Damian Gordon" userId="796278f3-970d-4a3b-8137-dc597a054133" providerId="ADAL" clId="{DC846572-A6A6-4EED-B6C8-E2142D7A4DE4}" dt="2024-03-18T23:38:41.653" v="189" actId="20577"/>
          <ac:spMkLst>
            <pc:docMk/>
            <pc:sldMk cId="245807188" sldId="261"/>
            <ac:spMk id="3" creationId="{02F886EA-7BAA-2307-0B53-CB682A3227F4}"/>
          </ac:spMkLst>
        </pc:spChg>
        <pc:picChg chg="add del mod">
          <ac:chgData name="Damian Gordon" userId="796278f3-970d-4a3b-8137-dc597a054133" providerId="ADAL" clId="{DC846572-A6A6-4EED-B6C8-E2142D7A4DE4}" dt="2024-03-18T23:40:40.649" v="242" actId="478"/>
          <ac:picMkLst>
            <pc:docMk/>
            <pc:sldMk cId="245807188" sldId="261"/>
            <ac:picMk id="4" creationId="{33C9B38F-2F6D-BEF5-3373-6FD91FD4AB97}"/>
          </ac:picMkLst>
        </pc:picChg>
        <pc:picChg chg="add mod">
          <ac:chgData name="Damian Gordon" userId="796278f3-970d-4a3b-8137-dc597a054133" providerId="ADAL" clId="{DC846572-A6A6-4EED-B6C8-E2142D7A4DE4}" dt="2024-03-18T23:40:39.839" v="241" actId="167"/>
          <ac:picMkLst>
            <pc:docMk/>
            <pc:sldMk cId="245807188" sldId="261"/>
            <ac:picMk id="1026" creationId="{9D36C57B-2D42-8D4B-16E4-7D840F43E3DD}"/>
          </ac:picMkLst>
        </pc:picChg>
        <pc:picChg chg="del">
          <ac:chgData name="Damian Gordon" userId="796278f3-970d-4a3b-8137-dc597a054133" providerId="ADAL" clId="{DC846572-A6A6-4EED-B6C8-E2142D7A4DE4}" dt="2024-03-18T23:40:10.717" v="231" actId="478"/>
          <ac:picMkLst>
            <pc:docMk/>
            <pc:sldMk cId="245807188" sldId="261"/>
            <ac:picMk id="1028" creationId="{CC83B28A-7C58-2ADB-82D4-945B9ABF1590}"/>
          </ac:picMkLst>
        </pc:picChg>
      </pc:sldChg>
      <pc:sldChg chg="addSp delSp modSp add mod">
        <pc:chgData name="Damian Gordon" userId="796278f3-970d-4a3b-8137-dc597a054133" providerId="ADAL" clId="{DC846572-A6A6-4EED-B6C8-E2142D7A4DE4}" dt="2024-03-18T23:42:29.938" v="265" actId="1076"/>
        <pc:sldMkLst>
          <pc:docMk/>
          <pc:sldMk cId="2636031386" sldId="262"/>
        </pc:sldMkLst>
        <pc:spChg chg="mod">
          <ac:chgData name="Damian Gordon" userId="796278f3-970d-4a3b-8137-dc597a054133" providerId="ADAL" clId="{DC846572-A6A6-4EED-B6C8-E2142D7A4DE4}" dt="2024-03-18T23:41:41.561" v="260" actId="27636"/>
          <ac:spMkLst>
            <pc:docMk/>
            <pc:sldMk cId="2636031386" sldId="262"/>
            <ac:spMk id="2" creationId="{E76CAC43-765C-B54E-31F3-2488BC85F5C7}"/>
          </ac:spMkLst>
        </pc:spChg>
        <pc:spChg chg="mod">
          <ac:chgData name="Damian Gordon" userId="796278f3-970d-4a3b-8137-dc597a054133" providerId="ADAL" clId="{DC846572-A6A6-4EED-B6C8-E2142D7A4DE4}" dt="2024-03-18T23:41:20.875" v="258" actId="20577"/>
          <ac:spMkLst>
            <pc:docMk/>
            <pc:sldMk cId="2636031386" sldId="262"/>
            <ac:spMk id="3" creationId="{02F886EA-7BAA-2307-0B53-CB682A3227F4}"/>
          </ac:spMkLst>
        </pc:spChg>
        <pc:picChg chg="del">
          <ac:chgData name="Damian Gordon" userId="796278f3-970d-4a3b-8137-dc597a054133" providerId="ADAL" clId="{DC846572-A6A6-4EED-B6C8-E2142D7A4DE4}" dt="2024-03-18T23:41:43.639" v="261" actId="478"/>
          <ac:picMkLst>
            <pc:docMk/>
            <pc:sldMk cId="2636031386" sldId="262"/>
            <ac:picMk id="1026" creationId="{9D36C57B-2D42-8D4B-16E4-7D840F43E3DD}"/>
          </ac:picMkLst>
        </pc:picChg>
        <pc:picChg chg="add mod">
          <ac:chgData name="Damian Gordon" userId="796278f3-970d-4a3b-8137-dc597a054133" providerId="ADAL" clId="{DC846572-A6A6-4EED-B6C8-E2142D7A4DE4}" dt="2024-03-18T23:42:29.938" v="265" actId="1076"/>
          <ac:picMkLst>
            <pc:docMk/>
            <pc:sldMk cId="2636031386" sldId="262"/>
            <ac:picMk id="2050" creationId="{A2D247EB-32DF-F879-DED2-01124D0D665E}"/>
          </ac:picMkLst>
        </pc:picChg>
      </pc:sldChg>
      <pc:sldChg chg="addSp delSp modSp add mod">
        <pc:chgData name="Damian Gordon" userId="796278f3-970d-4a3b-8137-dc597a054133" providerId="ADAL" clId="{DC846572-A6A6-4EED-B6C8-E2142D7A4DE4}" dt="2024-03-18T23:44:36.574" v="281" actId="1076"/>
        <pc:sldMkLst>
          <pc:docMk/>
          <pc:sldMk cId="2885342864" sldId="263"/>
        </pc:sldMkLst>
        <pc:spChg chg="mod">
          <ac:chgData name="Damian Gordon" userId="796278f3-970d-4a3b-8137-dc597a054133" providerId="ADAL" clId="{DC846572-A6A6-4EED-B6C8-E2142D7A4DE4}" dt="2024-03-18T23:43:23.467" v="274" actId="27636"/>
          <ac:spMkLst>
            <pc:docMk/>
            <pc:sldMk cId="2885342864" sldId="263"/>
            <ac:spMk id="2" creationId="{E76CAC43-765C-B54E-31F3-2488BC85F5C7}"/>
          </ac:spMkLst>
        </pc:spChg>
        <pc:spChg chg="mod">
          <ac:chgData name="Damian Gordon" userId="796278f3-970d-4a3b-8137-dc597a054133" providerId="ADAL" clId="{DC846572-A6A6-4EED-B6C8-E2142D7A4DE4}" dt="2024-03-18T23:43:09.503" v="272" actId="20577"/>
          <ac:spMkLst>
            <pc:docMk/>
            <pc:sldMk cId="2885342864" sldId="263"/>
            <ac:spMk id="3" creationId="{02F886EA-7BAA-2307-0B53-CB682A3227F4}"/>
          </ac:spMkLst>
        </pc:spChg>
        <pc:picChg chg="add mod">
          <ac:chgData name="Damian Gordon" userId="796278f3-970d-4a3b-8137-dc597a054133" providerId="ADAL" clId="{DC846572-A6A6-4EED-B6C8-E2142D7A4DE4}" dt="2024-03-18T23:44:36.574" v="281" actId="1076"/>
          <ac:picMkLst>
            <pc:docMk/>
            <pc:sldMk cId="2885342864" sldId="263"/>
            <ac:picMk id="5" creationId="{AFD15850-FE03-D674-7C5D-63EB27EBB4B5}"/>
          </ac:picMkLst>
        </pc:picChg>
        <pc:picChg chg="del">
          <ac:chgData name="Damian Gordon" userId="796278f3-970d-4a3b-8137-dc597a054133" providerId="ADAL" clId="{DC846572-A6A6-4EED-B6C8-E2142D7A4DE4}" dt="2024-03-18T23:43:25.315" v="275" actId="478"/>
          <ac:picMkLst>
            <pc:docMk/>
            <pc:sldMk cId="2885342864" sldId="263"/>
            <ac:picMk id="2050" creationId="{A2D247EB-32DF-F879-DED2-01124D0D665E}"/>
          </ac:picMkLst>
        </pc:picChg>
        <pc:picChg chg="add del mod">
          <ac:chgData name="Damian Gordon" userId="796278f3-970d-4a3b-8137-dc597a054133" providerId="ADAL" clId="{DC846572-A6A6-4EED-B6C8-E2142D7A4DE4}" dt="2024-03-18T23:44:07.141" v="279" actId="21"/>
          <ac:picMkLst>
            <pc:docMk/>
            <pc:sldMk cId="2885342864" sldId="263"/>
            <ac:picMk id="3074" creationId="{F427D7F0-8C5B-8EC5-17BD-BAFD2A0D72C8}"/>
          </ac:picMkLst>
        </pc:picChg>
      </pc:sldChg>
      <pc:sldChg chg="modSp add mod">
        <pc:chgData name="Damian Gordon" userId="796278f3-970d-4a3b-8137-dc597a054133" providerId="ADAL" clId="{DC846572-A6A6-4EED-B6C8-E2142D7A4DE4}" dt="2024-03-18T23:45:17.034" v="307" actId="20577"/>
        <pc:sldMkLst>
          <pc:docMk/>
          <pc:sldMk cId="3141335207" sldId="264"/>
        </pc:sldMkLst>
        <pc:spChg chg="mod">
          <ac:chgData name="Damian Gordon" userId="796278f3-970d-4a3b-8137-dc597a054133" providerId="ADAL" clId="{DC846572-A6A6-4EED-B6C8-E2142D7A4DE4}" dt="2024-03-18T23:45:17.034" v="307" actId="20577"/>
          <ac:spMkLst>
            <pc:docMk/>
            <pc:sldMk cId="3141335207" sldId="264"/>
            <ac:spMk id="2" creationId="{7C709527-4306-B195-44DA-25DF649A2EFE}"/>
          </ac:spMkLst>
        </pc:spChg>
      </pc:sldChg>
      <pc:sldChg chg="addSp delSp modSp add mod">
        <pc:chgData name="Damian Gordon" userId="796278f3-970d-4a3b-8137-dc597a054133" providerId="ADAL" clId="{DC846572-A6A6-4EED-B6C8-E2142D7A4DE4}" dt="2024-03-18T23:46:43.486" v="332" actId="1076"/>
        <pc:sldMkLst>
          <pc:docMk/>
          <pc:sldMk cId="2432825674" sldId="265"/>
        </pc:sldMkLst>
        <pc:spChg chg="mod">
          <ac:chgData name="Damian Gordon" userId="796278f3-970d-4a3b-8137-dc597a054133" providerId="ADAL" clId="{DC846572-A6A6-4EED-B6C8-E2142D7A4DE4}" dt="2024-03-18T23:45:56.434" v="309" actId="27636"/>
          <ac:spMkLst>
            <pc:docMk/>
            <pc:sldMk cId="2432825674" sldId="265"/>
            <ac:spMk id="2" creationId="{E76CAC43-765C-B54E-31F3-2488BC85F5C7}"/>
          </ac:spMkLst>
        </pc:spChg>
        <pc:spChg chg="mod">
          <ac:chgData name="Damian Gordon" userId="796278f3-970d-4a3b-8137-dc597a054133" providerId="ADAL" clId="{DC846572-A6A6-4EED-B6C8-E2142D7A4DE4}" dt="2024-03-18T23:46:05.119" v="328" actId="20577"/>
          <ac:spMkLst>
            <pc:docMk/>
            <pc:sldMk cId="2432825674" sldId="265"/>
            <ac:spMk id="3" creationId="{02F886EA-7BAA-2307-0B53-CB682A3227F4}"/>
          </ac:spMkLst>
        </pc:spChg>
        <pc:picChg chg="del">
          <ac:chgData name="Damian Gordon" userId="796278f3-970d-4a3b-8137-dc597a054133" providerId="ADAL" clId="{DC846572-A6A6-4EED-B6C8-E2142D7A4DE4}" dt="2024-03-18T23:46:06.824" v="329" actId="478"/>
          <ac:picMkLst>
            <pc:docMk/>
            <pc:sldMk cId="2432825674" sldId="265"/>
            <ac:picMk id="1028" creationId="{CC83B28A-7C58-2ADB-82D4-945B9ABF1590}"/>
          </ac:picMkLst>
        </pc:picChg>
        <pc:picChg chg="add mod">
          <ac:chgData name="Damian Gordon" userId="796278f3-970d-4a3b-8137-dc597a054133" providerId="ADAL" clId="{DC846572-A6A6-4EED-B6C8-E2142D7A4DE4}" dt="2024-03-18T23:46:43.486" v="332" actId="1076"/>
          <ac:picMkLst>
            <pc:docMk/>
            <pc:sldMk cId="2432825674" sldId="265"/>
            <ac:picMk id="4098" creationId="{22F9704B-16B9-AEFC-D252-86017062B683}"/>
          </ac:picMkLst>
        </pc:picChg>
      </pc:sldChg>
      <pc:sldChg chg="addSp delSp modSp add mod">
        <pc:chgData name="Damian Gordon" userId="796278f3-970d-4a3b-8137-dc597a054133" providerId="ADAL" clId="{DC846572-A6A6-4EED-B6C8-E2142D7A4DE4}" dt="2024-03-18T23:50:45.114" v="355" actId="1076"/>
        <pc:sldMkLst>
          <pc:docMk/>
          <pc:sldMk cId="541834712" sldId="266"/>
        </pc:sldMkLst>
        <pc:spChg chg="mod">
          <ac:chgData name="Damian Gordon" userId="796278f3-970d-4a3b-8137-dc597a054133" providerId="ADAL" clId="{DC846572-A6A6-4EED-B6C8-E2142D7A4DE4}" dt="2024-03-18T23:49:24.836" v="351" actId="27636"/>
          <ac:spMkLst>
            <pc:docMk/>
            <pc:sldMk cId="541834712" sldId="266"/>
            <ac:spMk id="2" creationId="{E76CAC43-765C-B54E-31F3-2488BC85F5C7}"/>
          </ac:spMkLst>
        </pc:spChg>
        <pc:spChg chg="mod">
          <ac:chgData name="Damian Gordon" userId="796278f3-970d-4a3b-8137-dc597a054133" providerId="ADAL" clId="{DC846572-A6A6-4EED-B6C8-E2142D7A4DE4}" dt="2024-03-18T23:49:14.991" v="349" actId="20577"/>
          <ac:spMkLst>
            <pc:docMk/>
            <pc:sldMk cId="541834712" sldId="266"/>
            <ac:spMk id="3" creationId="{02F886EA-7BAA-2307-0B53-CB682A3227F4}"/>
          </ac:spMkLst>
        </pc:spChg>
        <pc:picChg chg="del">
          <ac:chgData name="Damian Gordon" userId="796278f3-970d-4a3b-8137-dc597a054133" providerId="ADAL" clId="{DC846572-A6A6-4EED-B6C8-E2142D7A4DE4}" dt="2024-03-18T23:49:27.454" v="352" actId="478"/>
          <ac:picMkLst>
            <pc:docMk/>
            <pc:sldMk cId="541834712" sldId="266"/>
            <ac:picMk id="4098" creationId="{22F9704B-16B9-AEFC-D252-86017062B683}"/>
          </ac:picMkLst>
        </pc:picChg>
        <pc:picChg chg="add mod">
          <ac:chgData name="Damian Gordon" userId="796278f3-970d-4a3b-8137-dc597a054133" providerId="ADAL" clId="{DC846572-A6A6-4EED-B6C8-E2142D7A4DE4}" dt="2024-03-18T23:50:45.114" v="355" actId="1076"/>
          <ac:picMkLst>
            <pc:docMk/>
            <pc:sldMk cId="541834712" sldId="266"/>
            <ac:picMk id="5122" creationId="{2A0F7F18-CED6-5C54-2FBD-052D964BC0B6}"/>
          </ac:picMkLst>
        </pc:picChg>
      </pc:sldChg>
      <pc:sldChg chg="addSp delSp modSp add mod">
        <pc:chgData name="Damian Gordon" userId="796278f3-970d-4a3b-8137-dc597a054133" providerId="ADAL" clId="{DC846572-A6A6-4EED-B6C8-E2142D7A4DE4}" dt="2024-03-18T23:52:19.765" v="372" actId="1076"/>
        <pc:sldMkLst>
          <pc:docMk/>
          <pc:sldMk cId="3571893720" sldId="267"/>
        </pc:sldMkLst>
        <pc:spChg chg="mod">
          <ac:chgData name="Damian Gordon" userId="796278f3-970d-4a3b-8137-dc597a054133" providerId="ADAL" clId="{DC846572-A6A6-4EED-B6C8-E2142D7A4DE4}" dt="2024-03-18T23:51:34.297" v="370" actId="27636"/>
          <ac:spMkLst>
            <pc:docMk/>
            <pc:sldMk cId="3571893720" sldId="267"/>
            <ac:spMk id="2" creationId="{E76CAC43-765C-B54E-31F3-2488BC85F5C7}"/>
          </ac:spMkLst>
        </pc:spChg>
        <pc:spChg chg="mod">
          <ac:chgData name="Damian Gordon" userId="796278f3-970d-4a3b-8137-dc597a054133" providerId="ADAL" clId="{DC846572-A6A6-4EED-B6C8-E2142D7A4DE4}" dt="2024-03-18T23:51:16.583" v="368" actId="20577"/>
          <ac:spMkLst>
            <pc:docMk/>
            <pc:sldMk cId="3571893720" sldId="267"/>
            <ac:spMk id="3" creationId="{02F886EA-7BAA-2307-0B53-CB682A3227F4}"/>
          </ac:spMkLst>
        </pc:spChg>
        <pc:picChg chg="del">
          <ac:chgData name="Damian Gordon" userId="796278f3-970d-4a3b-8137-dc597a054133" providerId="ADAL" clId="{DC846572-A6A6-4EED-B6C8-E2142D7A4DE4}" dt="2024-03-18T23:51:00.739" v="357" actId="478"/>
          <ac:picMkLst>
            <pc:docMk/>
            <pc:sldMk cId="3571893720" sldId="267"/>
            <ac:picMk id="5122" creationId="{2A0F7F18-CED6-5C54-2FBD-052D964BC0B6}"/>
          </ac:picMkLst>
        </pc:picChg>
        <pc:picChg chg="add mod">
          <ac:chgData name="Damian Gordon" userId="796278f3-970d-4a3b-8137-dc597a054133" providerId="ADAL" clId="{DC846572-A6A6-4EED-B6C8-E2142D7A4DE4}" dt="2024-03-18T23:52:19.765" v="372" actId="1076"/>
          <ac:picMkLst>
            <pc:docMk/>
            <pc:sldMk cId="3571893720" sldId="267"/>
            <ac:picMk id="6146" creationId="{1AAC74D9-D749-59ED-7E84-3A131D337988}"/>
          </ac:picMkLst>
        </pc:picChg>
      </pc:sldChg>
      <pc:sldChg chg="addSp delSp modSp add mod">
        <pc:chgData name="Damian Gordon" userId="796278f3-970d-4a3b-8137-dc597a054133" providerId="ADAL" clId="{DC846572-A6A6-4EED-B6C8-E2142D7A4DE4}" dt="2024-03-18T23:53:24.058" v="388" actId="1076"/>
        <pc:sldMkLst>
          <pc:docMk/>
          <pc:sldMk cId="3337269396" sldId="268"/>
        </pc:sldMkLst>
        <pc:spChg chg="mod">
          <ac:chgData name="Damian Gordon" userId="796278f3-970d-4a3b-8137-dc597a054133" providerId="ADAL" clId="{DC846572-A6A6-4EED-B6C8-E2142D7A4DE4}" dt="2024-03-18T23:53:08.100" v="385" actId="27636"/>
          <ac:spMkLst>
            <pc:docMk/>
            <pc:sldMk cId="3337269396" sldId="268"/>
            <ac:spMk id="2" creationId="{E76CAC43-765C-B54E-31F3-2488BC85F5C7}"/>
          </ac:spMkLst>
        </pc:spChg>
        <pc:spChg chg="mod">
          <ac:chgData name="Damian Gordon" userId="796278f3-970d-4a3b-8137-dc597a054133" providerId="ADAL" clId="{DC846572-A6A6-4EED-B6C8-E2142D7A4DE4}" dt="2024-03-18T23:52:47.429" v="381" actId="20577"/>
          <ac:spMkLst>
            <pc:docMk/>
            <pc:sldMk cId="3337269396" sldId="268"/>
            <ac:spMk id="3" creationId="{02F886EA-7BAA-2307-0B53-CB682A3227F4}"/>
          </ac:spMkLst>
        </pc:spChg>
        <pc:picChg chg="del">
          <ac:chgData name="Damian Gordon" userId="796278f3-970d-4a3b-8137-dc597a054133" providerId="ADAL" clId="{DC846572-A6A6-4EED-B6C8-E2142D7A4DE4}" dt="2024-03-18T23:52:25.032" v="374" actId="478"/>
          <ac:picMkLst>
            <pc:docMk/>
            <pc:sldMk cId="3337269396" sldId="268"/>
            <ac:picMk id="6146" creationId="{1AAC74D9-D749-59ED-7E84-3A131D337988}"/>
          </ac:picMkLst>
        </pc:picChg>
        <pc:picChg chg="add mod">
          <ac:chgData name="Damian Gordon" userId="796278f3-970d-4a3b-8137-dc597a054133" providerId="ADAL" clId="{DC846572-A6A6-4EED-B6C8-E2142D7A4DE4}" dt="2024-03-18T23:53:24.058" v="388" actId="1076"/>
          <ac:picMkLst>
            <pc:docMk/>
            <pc:sldMk cId="3337269396" sldId="268"/>
            <ac:picMk id="7170" creationId="{D57AA570-2421-0455-BFD6-CB4F6DADA8C9}"/>
          </ac:picMkLst>
        </pc:picChg>
      </pc:sldChg>
      <pc:sldChg chg="del">
        <pc:chgData name="Damian Gordon" userId="796278f3-970d-4a3b-8137-dc597a054133" providerId="ADAL" clId="{DC846572-A6A6-4EED-B6C8-E2142D7A4DE4}" dt="2024-03-18T19:36:32.279" v="18" actId="47"/>
        <pc:sldMkLst>
          <pc:docMk/>
          <pc:sldMk cId="0" sldId="298"/>
        </pc:sldMkLst>
      </pc:sldChg>
      <pc:sldChg chg="del">
        <pc:chgData name="Damian Gordon" userId="796278f3-970d-4a3b-8137-dc597a054133" providerId="ADAL" clId="{DC846572-A6A6-4EED-B6C8-E2142D7A4DE4}" dt="2024-03-18T19:36:32.279" v="18" actId="47"/>
        <pc:sldMkLst>
          <pc:docMk/>
          <pc:sldMk cId="1484919735" sldId="307"/>
        </pc:sldMkLst>
      </pc:sldChg>
      <pc:sldChg chg="del">
        <pc:chgData name="Damian Gordon" userId="796278f3-970d-4a3b-8137-dc597a054133" providerId="ADAL" clId="{DC846572-A6A6-4EED-B6C8-E2142D7A4DE4}" dt="2024-03-18T19:36:32.279" v="18" actId="47"/>
        <pc:sldMkLst>
          <pc:docMk/>
          <pc:sldMk cId="1484919735" sldId="308"/>
        </pc:sldMkLst>
      </pc:sldChg>
      <pc:sldChg chg="del">
        <pc:chgData name="Damian Gordon" userId="796278f3-970d-4a3b-8137-dc597a054133" providerId="ADAL" clId="{DC846572-A6A6-4EED-B6C8-E2142D7A4DE4}" dt="2024-03-18T19:36:32.279" v="18" actId="47"/>
        <pc:sldMkLst>
          <pc:docMk/>
          <pc:sldMk cId="1484919735" sldId="309"/>
        </pc:sldMkLst>
      </pc:sldChg>
      <pc:sldChg chg="del">
        <pc:chgData name="Damian Gordon" userId="796278f3-970d-4a3b-8137-dc597a054133" providerId="ADAL" clId="{DC846572-A6A6-4EED-B6C8-E2142D7A4DE4}" dt="2024-03-18T19:36:32.279" v="18" actId="47"/>
        <pc:sldMkLst>
          <pc:docMk/>
          <pc:sldMk cId="1484919735" sldId="310"/>
        </pc:sldMkLst>
      </pc:sldChg>
      <pc:sldChg chg="del">
        <pc:chgData name="Damian Gordon" userId="796278f3-970d-4a3b-8137-dc597a054133" providerId="ADAL" clId="{DC846572-A6A6-4EED-B6C8-E2142D7A4DE4}" dt="2024-03-18T19:36:32.279" v="18" actId="47"/>
        <pc:sldMkLst>
          <pc:docMk/>
          <pc:sldMk cId="1484919735" sldId="311"/>
        </pc:sldMkLst>
      </pc:sldChg>
      <pc:sldChg chg="del">
        <pc:chgData name="Damian Gordon" userId="796278f3-970d-4a3b-8137-dc597a054133" providerId="ADAL" clId="{DC846572-A6A6-4EED-B6C8-E2142D7A4DE4}" dt="2024-03-18T19:36:32.279" v="18" actId="47"/>
        <pc:sldMkLst>
          <pc:docMk/>
          <pc:sldMk cId="1484919735" sldId="312"/>
        </pc:sldMkLst>
      </pc:sldChg>
      <pc:sldChg chg="del">
        <pc:chgData name="Damian Gordon" userId="796278f3-970d-4a3b-8137-dc597a054133" providerId="ADAL" clId="{DC846572-A6A6-4EED-B6C8-E2142D7A4DE4}" dt="2024-03-18T19:36:32.279" v="18" actId="47"/>
        <pc:sldMkLst>
          <pc:docMk/>
          <pc:sldMk cId="2831977003" sldId="314"/>
        </pc:sldMkLst>
      </pc:sldChg>
      <pc:sldChg chg="del">
        <pc:chgData name="Damian Gordon" userId="796278f3-970d-4a3b-8137-dc597a054133" providerId="ADAL" clId="{DC846572-A6A6-4EED-B6C8-E2142D7A4DE4}" dt="2024-03-18T19:36:32.279" v="18" actId="47"/>
        <pc:sldMkLst>
          <pc:docMk/>
          <pc:sldMk cId="3336611509" sldId="315"/>
        </pc:sldMkLst>
      </pc:sldChg>
      <pc:sldChg chg="del">
        <pc:chgData name="Damian Gordon" userId="796278f3-970d-4a3b-8137-dc597a054133" providerId="ADAL" clId="{DC846572-A6A6-4EED-B6C8-E2142D7A4DE4}" dt="2024-03-18T19:36:32.279" v="18" actId="47"/>
        <pc:sldMkLst>
          <pc:docMk/>
          <pc:sldMk cId="1314041736" sldId="316"/>
        </pc:sldMkLst>
      </pc:sldChg>
      <pc:sldChg chg="del">
        <pc:chgData name="Damian Gordon" userId="796278f3-970d-4a3b-8137-dc597a054133" providerId="ADAL" clId="{DC846572-A6A6-4EED-B6C8-E2142D7A4DE4}" dt="2024-03-18T19:36:32.279" v="18" actId="47"/>
        <pc:sldMkLst>
          <pc:docMk/>
          <pc:sldMk cId="635510360" sldId="317"/>
        </pc:sldMkLst>
      </pc:sldChg>
      <pc:sldChg chg="del">
        <pc:chgData name="Damian Gordon" userId="796278f3-970d-4a3b-8137-dc597a054133" providerId="ADAL" clId="{DC846572-A6A6-4EED-B6C8-E2142D7A4DE4}" dt="2024-03-18T19:36:32.279" v="18" actId="47"/>
        <pc:sldMkLst>
          <pc:docMk/>
          <pc:sldMk cId="3724701883" sldId="318"/>
        </pc:sldMkLst>
      </pc:sldChg>
      <pc:sldChg chg="del">
        <pc:chgData name="Damian Gordon" userId="796278f3-970d-4a3b-8137-dc597a054133" providerId="ADAL" clId="{DC846572-A6A6-4EED-B6C8-E2142D7A4DE4}" dt="2024-03-18T19:36:32.279" v="18" actId="47"/>
        <pc:sldMkLst>
          <pc:docMk/>
          <pc:sldMk cId="2151079680" sldId="319"/>
        </pc:sldMkLst>
      </pc:sldChg>
      <pc:sldChg chg="del">
        <pc:chgData name="Damian Gordon" userId="796278f3-970d-4a3b-8137-dc597a054133" providerId="ADAL" clId="{DC846572-A6A6-4EED-B6C8-E2142D7A4DE4}" dt="2024-03-18T19:36:32.279" v="18" actId="47"/>
        <pc:sldMkLst>
          <pc:docMk/>
          <pc:sldMk cId="4114817125" sldId="320"/>
        </pc:sldMkLst>
      </pc:sldChg>
      <pc:sldChg chg="del">
        <pc:chgData name="Damian Gordon" userId="796278f3-970d-4a3b-8137-dc597a054133" providerId="ADAL" clId="{DC846572-A6A6-4EED-B6C8-E2142D7A4DE4}" dt="2024-03-18T19:36:32.279" v="18" actId="47"/>
        <pc:sldMkLst>
          <pc:docMk/>
          <pc:sldMk cId="125305627" sldId="321"/>
        </pc:sldMkLst>
      </pc:sldChg>
      <pc:sldChg chg="del">
        <pc:chgData name="Damian Gordon" userId="796278f3-970d-4a3b-8137-dc597a054133" providerId="ADAL" clId="{DC846572-A6A6-4EED-B6C8-E2142D7A4DE4}" dt="2024-03-18T19:36:32.279" v="18" actId="47"/>
        <pc:sldMkLst>
          <pc:docMk/>
          <pc:sldMk cId="2218823938" sldId="322"/>
        </pc:sldMkLst>
      </pc:sldChg>
      <pc:sldChg chg="del">
        <pc:chgData name="Damian Gordon" userId="796278f3-970d-4a3b-8137-dc597a054133" providerId="ADAL" clId="{DC846572-A6A6-4EED-B6C8-E2142D7A4DE4}" dt="2024-03-18T19:36:32.279" v="18" actId="47"/>
        <pc:sldMkLst>
          <pc:docMk/>
          <pc:sldMk cId="2525681440" sldId="323"/>
        </pc:sldMkLst>
      </pc:sldChg>
      <pc:sldChg chg="del">
        <pc:chgData name="Damian Gordon" userId="796278f3-970d-4a3b-8137-dc597a054133" providerId="ADAL" clId="{DC846572-A6A6-4EED-B6C8-E2142D7A4DE4}" dt="2024-03-18T19:36:32.279" v="18" actId="47"/>
        <pc:sldMkLst>
          <pc:docMk/>
          <pc:sldMk cId="1100253436" sldId="324"/>
        </pc:sldMkLst>
      </pc:sldChg>
      <pc:sldChg chg="del">
        <pc:chgData name="Damian Gordon" userId="796278f3-970d-4a3b-8137-dc597a054133" providerId="ADAL" clId="{DC846572-A6A6-4EED-B6C8-E2142D7A4DE4}" dt="2024-03-18T19:36:32.279" v="18" actId="47"/>
        <pc:sldMkLst>
          <pc:docMk/>
          <pc:sldMk cId="1478402409" sldId="325"/>
        </pc:sldMkLst>
      </pc:sldChg>
      <pc:sldChg chg="del">
        <pc:chgData name="Damian Gordon" userId="796278f3-970d-4a3b-8137-dc597a054133" providerId="ADAL" clId="{DC846572-A6A6-4EED-B6C8-E2142D7A4DE4}" dt="2024-03-18T19:36:32.279" v="18" actId="47"/>
        <pc:sldMkLst>
          <pc:docMk/>
          <pc:sldMk cId="289144713" sldId="326"/>
        </pc:sldMkLst>
      </pc:sldChg>
      <pc:sldChg chg="del">
        <pc:chgData name="Damian Gordon" userId="796278f3-970d-4a3b-8137-dc597a054133" providerId="ADAL" clId="{DC846572-A6A6-4EED-B6C8-E2142D7A4DE4}" dt="2024-03-18T19:36:32.279" v="18" actId="47"/>
        <pc:sldMkLst>
          <pc:docMk/>
          <pc:sldMk cId="530924826" sldId="327"/>
        </pc:sldMkLst>
      </pc:sldChg>
      <pc:sldChg chg="del">
        <pc:chgData name="Damian Gordon" userId="796278f3-970d-4a3b-8137-dc597a054133" providerId="ADAL" clId="{DC846572-A6A6-4EED-B6C8-E2142D7A4DE4}" dt="2024-03-18T19:36:32.279" v="18" actId="47"/>
        <pc:sldMkLst>
          <pc:docMk/>
          <pc:sldMk cId="3828789535" sldId="355"/>
        </pc:sldMkLst>
      </pc:sldChg>
      <pc:sldChg chg="del">
        <pc:chgData name="Damian Gordon" userId="796278f3-970d-4a3b-8137-dc597a054133" providerId="ADAL" clId="{DC846572-A6A6-4EED-B6C8-E2142D7A4DE4}" dt="2024-03-18T19:36:32.279" v="18" actId="47"/>
        <pc:sldMkLst>
          <pc:docMk/>
          <pc:sldMk cId="550067222" sldId="366"/>
        </pc:sldMkLst>
      </pc:sldChg>
      <pc:sldChg chg="del">
        <pc:chgData name="Damian Gordon" userId="796278f3-970d-4a3b-8137-dc597a054133" providerId="ADAL" clId="{DC846572-A6A6-4EED-B6C8-E2142D7A4DE4}" dt="2024-03-18T19:36:32.279" v="18" actId="47"/>
        <pc:sldMkLst>
          <pc:docMk/>
          <pc:sldMk cId="3873138653" sldId="367"/>
        </pc:sldMkLst>
      </pc:sldChg>
      <pc:sldChg chg="del">
        <pc:chgData name="Damian Gordon" userId="796278f3-970d-4a3b-8137-dc597a054133" providerId="ADAL" clId="{DC846572-A6A6-4EED-B6C8-E2142D7A4DE4}" dt="2024-03-18T19:36:32.279" v="18" actId="47"/>
        <pc:sldMkLst>
          <pc:docMk/>
          <pc:sldMk cId="284652658" sldId="368"/>
        </pc:sldMkLst>
      </pc:sldChg>
      <pc:sldChg chg="del">
        <pc:chgData name="Damian Gordon" userId="796278f3-970d-4a3b-8137-dc597a054133" providerId="ADAL" clId="{DC846572-A6A6-4EED-B6C8-E2142D7A4DE4}" dt="2024-03-18T19:36:32.279" v="18" actId="47"/>
        <pc:sldMkLst>
          <pc:docMk/>
          <pc:sldMk cId="312977734" sldId="369"/>
        </pc:sldMkLst>
      </pc:sldChg>
      <pc:sldChg chg="del">
        <pc:chgData name="Damian Gordon" userId="796278f3-970d-4a3b-8137-dc597a054133" providerId="ADAL" clId="{DC846572-A6A6-4EED-B6C8-E2142D7A4DE4}" dt="2024-03-18T19:36:32.279" v="18" actId="47"/>
        <pc:sldMkLst>
          <pc:docMk/>
          <pc:sldMk cId="3673473697" sldId="370"/>
        </pc:sldMkLst>
      </pc:sldChg>
      <pc:sldChg chg="del">
        <pc:chgData name="Damian Gordon" userId="796278f3-970d-4a3b-8137-dc597a054133" providerId="ADAL" clId="{DC846572-A6A6-4EED-B6C8-E2142D7A4DE4}" dt="2024-03-18T19:36:32.279" v="18" actId="47"/>
        <pc:sldMkLst>
          <pc:docMk/>
          <pc:sldMk cId="905295796" sldId="371"/>
        </pc:sldMkLst>
      </pc:sldChg>
      <pc:sldChg chg="del">
        <pc:chgData name="Damian Gordon" userId="796278f3-970d-4a3b-8137-dc597a054133" providerId="ADAL" clId="{DC846572-A6A6-4EED-B6C8-E2142D7A4DE4}" dt="2024-03-18T19:36:32.279" v="18" actId="47"/>
        <pc:sldMkLst>
          <pc:docMk/>
          <pc:sldMk cId="386891209" sldId="372"/>
        </pc:sldMkLst>
      </pc:sldChg>
      <pc:sldChg chg="del">
        <pc:chgData name="Damian Gordon" userId="796278f3-970d-4a3b-8137-dc597a054133" providerId="ADAL" clId="{DC846572-A6A6-4EED-B6C8-E2142D7A4DE4}" dt="2024-03-18T19:36:32.279" v="18" actId="47"/>
        <pc:sldMkLst>
          <pc:docMk/>
          <pc:sldMk cId="1432639710" sldId="373"/>
        </pc:sldMkLst>
      </pc:sldChg>
      <pc:sldChg chg="del">
        <pc:chgData name="Damian Gordon" userId="796278f3-970d-4a3b-8137-dc597a054133" providerId="ADAL" clId="{DC846572-A6A6-4EED-B6C8-E2142D7A4DE4}" dt="2024-03-18T19:36:32.279" v="18" actId="47"/>
        <pc:sldMkLst>
          <pc:docMk/>
          <pc:sldMk cId="84137213" sldId="374"/>
        </pc:sldMkLst>
      </pc:sldChg>
      <pc:sldChg chg="del">
        <pc:chgData name="Damian Gordon" userId="796278f3-970d-4a3b-8137-dc597a054133" providerId="ADAL" clId="{DC846572-A6A6-4EED-B6C8-E2142D7A4DE4}" dt="2024-03-18T19:36:32.279" v="18" actId="47"/>
        <pc:sldMkLst>
          <pc:docMk/>
          <pc:sldMk cId="4071390464" sldId="375"/>
        </pc:sldMkLst>
      </pc:sldChg>
      <pc:sldChg chg="del">
        <pc:chgData name="Damian Gordon" userId="796278f3-970d-4a3b-8137-dc597a054133" providerId="ADAL" clId="{DC846572-A6A6-4EED-B6C8-E2142D7A4DE4}" dt="2024-03-18T19:36:32.279" v="18" actId="47"/>
        <pc:sldMkLst>
          <pc:docMk/>
          <pc:sldMk cId="683255225" sldId="376"/>
        </pc:sldMkLst>
      </pc:sldChg>
      <pc:sldChg chg="del">
        <pc:chgData name="Damian Gordon" userId="796278f3-970d-4a3b-8137-dc597a054133" providerId="ADAL" clId="{DC846572-A6A6-4EED-B6C8-E2142D7A4DE4}" dt="2024-03-18T19:36:32.279" v="18" actId="47"/>
        <pc:sldMkLst>
          <pc:docMk/>
          <pc:sldMk cId="373601454" sldId="377"/>
        </pc:sldMkLst>
      </pc:sldChg>
      <pc:sldChg chg="del">
        <pc:chgData name="Damian Gordon" userId="796278f3-970d-4a3b-8137-dc597a054133" providerId="ADAL" clId="{DC846572-A6A6-4EED-B6C8-E2142D7A4DE4}" dt="2024-03-18T19:36:32.279" v="18" actId="47"/>
        <pc:sldMkLst>
          <pc:docMk/>
          <pc:sldMk cId="2304713370" sldId="378"/>
        </pc:sldMkLst>
      </pc:sldChg>
      <pc:sldChg chg="del">
        <pc:chgData name="Damian Gordon" userId="796278f3-970d-4a3b-8137-dc597a054133" providerId="ADAL" clId="{DC846572-A6A6-4EED-B6C8-E2142D7A4DE4}" dt="2024-03-18T19:36:32.279" v="18" actId="47"/>
        <pc:sldMkLst>
          <pc:docMk/>
          <pc:sldMk cId="2647442474" sldId="379"/>
        </pc:sldMkLst>
      </pc:sldChg>
      <pc:sldChg chg="del">
        <pc:chgData name="Damian Gordon" userId="796278f3-970d-4a3b-8137-dc597a054133" providerId="ADAL" clId="{DC846572-A6A6-4EED-B6C8-E2142D7A4DE4}" dt="2024-03-18T19:36:32.279" v="18" actId="47"/>
        <pc:sldMkLst>
          <pc:docMk/>
          <pc:sldMk cId="3210151315" sldId="380"/>
        </pc:sldMkLst>
      </pc:sldChg>
      <pc:sldChg chg="del">
        <pc:chgData name="Damian Gordon" userId="796278f3-970d-4a3b-8137-dc597a054133" providerId="ADAL" clId="{DC846572-A6A6-4EED-B6C8-E2142D7A4DE4}" dt="2024-03-18T19:36:32.279" v="18" actId="47"/>
        <pc:sldMkLst>
          <pc:docMk/>
          <pc:sldMk cId="1500418747" sldId="381"/>
        </pc:sldMkLst>
      </pc:sldChg>
      <pc:sldChg chg="del">
        <pc:chgData name="Damian Gordon" userId="796278f3-970d-4a3b-8137-dc597a054133" providerId="ADAL" clId="{DC846572-A6A6-4EED-B6C8-E2142D7A4DE4}" dt="2024-03-18T19:36:32.279" v="18" actId="47"/>
        <pc:sldMkLst>
          <pc:docMk/>
          <pc:sldMk cId="1065895130" sldId="382"/>
        </pc:sldMkLst>
      </pc:sldChg>
      <pc:sldChg chg="del">
        <pc:chgData name="Damian Gordon" userId="796278f3-970d-4a3b-8137-dc597a054133" providerId="ADAL" clId="{DC846572-A6A6-4EED-B6C8-E2142D7A4DE4}" dt="2024-03-18T19:36:32.279" v="18" actId="47"/>
        <pc:sldMkLst>
          <pc:docMk/>
          <pc:sldMk cId="2492538888" sldId="383"/>
        </pc:sldMkLst>
      </pc:sldChg>
      <pc:sldChg chg="del">
        <pc:chgData name="Damian Gordon" userId="796278f3-970d-4a3b-8137-dc597a054133" providerId="ADAL" clId="{DC846572-A6A6-4EED-B6C8-E2142D7A4DE4}" dt="2024-03-18T19:36:32.279" v="18" actId="47"/>
        <pc:sldMkLst>
          <pc:docMk/>
          <pc:sldMk cId="1225861854" sldId="384"/>
        </pc:sldMkLst>
      </pc:sldChg>
      <pc:sldChg chg="del">
        <pc:chgData name="Damian Gordon" userId="796278f3-970d-4a3b-8137-dc597a054133" providerId="ADAL" clId="{DC846572-A6A6-4EED-B6C8-E2142D7A4DE4}" dt="2024-03-18T19:36:32.279" v="18" actId="47"/>
        <pc:sldMkLst>
          <pc:docMk/>
          <pc:sldMk cId="114774699" sldId="3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C2EE1A2-EE17-4B0B-B6BC-0FDF49FF3700}" type="datetimeFigureOut">
              <a:rPr lang="en-US" smtClean="0"/>
              <a:pPr/>
              <a:t>3/18/2024</a:t>
            </a:fld>
            <a:endParaRPr lang="en-GB"/>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D3C6D2C-B002-4618-83B5-7A5E5145197B}" type="slidenum">
              <a:rPr lang="en-GB" smtClean="0"/>
              <a:pPr/>
              <a:t>‹#›</a:t>
            </a:fld>
            <a:endParaRPr lang="en-GB"/>
          </a:p>
        </p:txBody>
      </p:sp>
    </p:spTree>
    <p:extLst>
      <p:ext uri="{BB962C8B-B14F-4D97-AF65-F5344CB8AC3E}">
        <p14:creationId xmlns:p14="http://schemas.microsoft.com/office/powerpoint/2010/main" val="3480080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BB24770-7207-457E-A158-E46DB1F25034}" type="datetimeFigureOut">
              <a:rPr lang="en-US" smtClean="0"/>
              <a:pPr/>
              <a:t>3/18/2024</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49CECEE-B5FB-4592-B085-404D46E08910}" type="slidenum">
              <a:rPr lang="en-US" smtClean="0"/>
              <a:pPr/>
              <a:t>‹#›</a:t>
            </a:fld>
            <a:endParaRPr lang="en-US"/>
          </a:p>
        </p:txBody>
      </p:sp>
    </p:spTree>
    <p:extLst>
      <p:ext uri="{BB962C8B-B14F-4D97-AF65-F5344CB8AC3E}">
        <p14:creationId xmlns:p14="http://schemas.microsoft.com/office/powerpoint/2010/main" val="99089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49CECEE-B5FB-4592-B085-404D46E08910}" type="slidenum">
              <a:rPr lang="en-US" smtClean="0"/>
              <a:pPr/>
              <a:t>1</a:t>
            </a:fld>
            <a:endParaRPr lang="en-US"/>
          </a:p>
        </p:txBody>
      </p:sp>
    </p:spTree>
    <p:extLst>
      <p:ext uri="{BB962C8B-B14F-4D97-AF65-F5344CB8AC3E}">
        <p14:creationId xmlns:p14="http://schemas.microsoft.com/office/powerpoint/2010/main" val="38976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E0F9ED-61F6-4914-AB50-ED0794573170}" type="datetimeFigureOut">
              <a:rPr lang="en-US" smtClean="0"/>
              <a:pPr/>
              <a:t>3/18/2024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86A2F59-7B9F-4FD0-A920-C0D02D4C0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E0F9ED-61F6-4914-AB50-ED0794573170}"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E0F9ED-61F6-4914-AB50-ED0794573170}"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E0F9ED-61F6-4914-AB50-ED0794573170}"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7E0F9ED-61F6-4914-AB50-ED0794573170}"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E0F9ED-61F6-4914-AB50-ED0794573170}"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A2F59-7B9F-4FD0-A920-C0D02D4C0936}"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7E0F9ED-61F6-4914-AB50-ED0794573170}" type="datetimeFigureOut">
              <a:rPr lang="en-US" smtClean="0"/>
              <a:pPr/>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A2F59-7B9F-4FD0-A920-C0D02D4C09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E0F9ED-61F6-4914-AB50-ED0794573170}" type="datetimeFigureOut">
              <a:rPr lang="en-US" smtClean="0"/>
              <a:pPr/>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A2F59-7B9F-4FD0-A920-C0D02D4C0936}"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0F9ED-61F6-4914-AB50-ED0794573170}" type="datetimeFigureOut">
              <a:rPr lang="en-US" smtClean="0"/>
              <a:pPr/>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A2F59-7B9F-4FD0-A920-C0D02D4C0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7E0F9ED-61F6-4914-AB50-ED0794573170}"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A2F59-7B9F-4FD0-A920-C0D02D4C09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E0F9ED-61F6-4914-AB50-ED0794573170}" type="datetimeFigureOut">
              <a:rPr lang="en-US" smtClean="0"/>
              <a:pPr/>
              <a:t>3/18/2024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86A2F59-7B9F-4FD0-A920-C0D02D4C093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7E0F9ED-61F6-4914-AB50-ED0794573170}" type="datetimeFigureOut">
              <a:rPr lang="en-US" smtClean="0"/>
              <a:pPr/>
              <a:t>3/18/2024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86A2F59-7B9F-4FD0-A920-C0D02D4C0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000" i="1" dirty="0"/>
              <a:t>Universal Design for Learning</a:t>
            </a:r>
            <a:br>
              <a:rPr lang="en-IE" sz="4000" i="1" dirty="0"/>
            </a:br>
            <a:r>
              <a:rPr lang="en-IE" sz="4000" dirty="0"/>
              <a:t>Software Tools</a:t>
            </a:r>
            <a:endParaRPr lang="en-US" sz="4000" dirty="0"/>
          </a:p>
        </p:txBody>
      </p:sp>
      <p:sp>
        <p:nvSpPr>
          <p:cNvPr id="3" name="Subtitle 2"/>
          <p:cNvSpPr>
            <a:spLocks noGrp="1"/>
          </p:cNvSpPr>
          <p:nvPr>
            <p:ph type="subTitle" idx="1"/>
          </p:nvPr>
        </p:nvSpPr>
        <p:spPr>
          <a:xfrm>
            <a:off x="685800" y="3715697"/>
            <a:ext cx="7772400" cy="1617593"/>
          </a:xfrm>
        </p:spPr>
        <p:txBody>
          <a:bodyPr>
            <a:normAutofit/>
          </a:bodyPr>
          <a:lstStyle/>
          <a:p>
            <a:r>
              <a:rPr lang="en-IE" dirty="0"/>
              <a:t>Damian Gordon</a:t>
            </a:r>
          </a:p>
          <a:p>
            <a:endParaRPr lang="en-US" dirty="0"/>
          </a:p>
        </p:txBody>
      </p:sp>
      <p:pic>
        <p:nvPicPr>
          <p:cNvPr id="1026" name="Picture 2" descr="Image result for universal background radi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76672"/>
            <a:ext cx="2760241" cy="13801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6CAC43-765C-B54E-31F3-2488BC85F5C7}"/>
              </a:ext>
            </a:extLst>
          </p:cNvPr>
          <p:cNvSpPr>
            <a:spLocks noGrp="1"/>
          </p:cNvSpPr>
          <p:nvPr>
            <p:ph idx="1"/>
          </p:nvPr>
        </p:nvSpPr>
        <p:spPr>
          <a:xfrm>
            <a:off x="457200" y="1481328"/>
            <a:ext cx="3898776" cy="4525963"/>
          </a:xfrm>
        </p:spPr>
        <p:txBody>
          <a:bodyPr>
            <a:normAutofit fontScale="92500" lnSpcReduction="10000"/>
          </a:bodyPr>
          <a:lstStyle/>
          <a:p>
            <a:r>
              <a:rPr lang="en-US" dirty="0"/>
              <a:t>Take the first step towards improving your site’s performance with this free and easy website assessment tool. Get professional feedback on up to 5 pages of your website* and receive a personalized report instantly.</a:t>
            </a:r>
            <a:endParaRPr lang="en-IE" dirty="0"/>
          </a:p>
        </p:txBody>
      </p:sp>
      <p:sp>
        <p:nvSpPr>
          <p:cNvPr id="3" name="Title 2">
            <a:extLst>
              <a:ext uri="{FF2B5EF4-FFF2-40B4-BE49-F238E27FC236}">
                <a16:creationId xmlns:a16="http://schemas.microsoft.com/office/drawing/2014/main" id="{02F886EA-7BAA-2307-0B53-CB682A3227F4}"/>
              </a:ext>
            </a:extLst>
          </p:cNvPr>
          <p:cNvSpPr>
            <a:spLocks noGrp="1"/>
          </p:cNvSpPr>
          <p:nvPr>
            <p:ph type="title"/>
          </p:nvPr>
        </p:nvSpPr>
        <p:spPr/>
        <p:txBody>
          <a:bodyPr/>
          <a:lstStyle/>
          <a:p>
            <a:r>
              <a:rPr lang="en-IE" dirty="0"/>
              <a:t>Website Assessment</a:t>
            </a:r>
          </a:p>
        </p:txBody>
      </p:sp>
      <p:pic>
        <p:nvPicPr>
          <p:cNvPr id="5122" name="Picture 2" descr="Digital Maturity Assessment | Digital Maturity Group">
            <a:extLst>
              <a:ext uri="{FF2B5EF4-FFF2-40B4-BE49-F238E27FC236}">
                <a16:creationId xmlns:a16="http://schemas.microsoft.com/office/drawing/2014/main" id="{2A0F7F18-CED6-5C54-2FBD-052D964BC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90658"/>
            <a:ext cx="3830763" cy="344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83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6CAC43-765C-B54E-31F3-2488BC85F5C7}"/>
              </a:ext>
            </a:extLst>
          </p:cNvPr>
          <p:cNvSpPr>
            <a:spLocks noGrp="1"/>
          </p:cNvSpPr>
          <p:nvPr>
            <p:ph idx="1"/>
          </p:nvPr>
        </p:nvSpPr>
        <p:spPr>
          <a:xfrm>
            <a:off x="457200" y="1481328"/>
            <a:ext cx="3898776" cy="4525963"/>
          </a:xfrm>
        </p:spPr>
        <p:txBody>
          <a:bodyPr>
            <a:normAutofit fontScale="85000" lnSpcReduction="10000"/>
          </a:bodyPr>
          <a:lstStyle/>
          <a:p>
            <a:r>
              <a:rPr lang="en-US" dirty="0"/>
              <a:t>Reading level algorithms only provide a rough guide, as they tend to reward short sentences made up of short words. Whilst they're rough guides, they can give a useful indication as to whether you've pitched your content at the right level for your intended audience.</a:t>
            </a:r>
            <a:endParaRPr lang="en-IE" dirty="0"/>
          </a:p>
        </p:txBody>
      </p:sp>
      <p:sp>
        <p:nvSpPr>
          <p:cNvPr id="3" name="Title 2">
            <a:extLst>
              <a:ext uri="{FF2B5EF4-FFF2-40B4-BE49-F238E27FC236}">
                <a16:creationId xmlns:a16="http://schemas.microsoft.com/office/drawing/2014/main" id="{02F886EA-7BAA-2307-0B53-CB682A3227F4}"/>
              </a:ext>
            </a:extLst>
          </p:cNvPr>
          <p:cNvSpPr>
            <a:spLocks noGrp="1"/>
          </p:cNvSpPr>
          <p:nvPr>
            <p:ph type="title"/>
          </p:nvPr>
        </p:nvSpPr>
        <p:spPr/>
        <p:txBody>
          <a:bodyPr/>
          <a:lstStyle/>
          <a:p>
            <a:r>
              <a:rPr lang="en-IE" dirty="0"/>
              <a:t>Website Readability</a:t>
            </a:r>
          </a:p>
        </p:txBody>
      </p:sp>
      <p:pic>
        <p:nvPicPr>
          <p:cNvPr id="6146" name="Picture 2" descr="A breakdown of the text that is presented in the result report of the... |  Download Scientific Diagram">
            <a:extLst>
              <a:ext uri="{FF2B5EF4-FFF2-40B4-BE49-F238E27FC236}">
                <a16:creationId xmlns:a16="http://schemas.microsoft.com/office/drawing/2014/main" id="{1AAC74D9-D749-59ED-7E84-3A131D337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19262"/>
            <a:ext cx="32194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89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6CAC43-765C-B54E-31F3-2488BC85F5C7}"/>
              </a:ext>
            </a:extLst>
          </p:cNvPr>
          <p:cNvSpPr>
            <a:spLocks noGrp="1"/>
          </p:cNvSpPr>
          <p:nvPr>
            <p:ph idx="1"/>
          </p:nvPr>
        </p:nvSpPr>
        <p:spPr>
          <a:xfrm>
            <a:off x="457200" y="1481328"/>
            <a:ext cx="3898776" cy="4525963"/>
          </a:xfrm>
        </p:spPr>
        <p:txBody>
          <a:bodyPr>
            <a:normAutofit fontScale="85000" lnSpcReduction="20000"/>
          </a:bodyPr>
          <a:lstStyle/>
          <a:p>
            <a:r>
              <a:rPr lang="en-US" dirty="0" err="1"/>
              <a:t>ClickHeat</a:t>
            </a:r>
            <a:r>
              <a:rPr lang="en-US" dirty="0"/>
              <a:t> is a visual heatmap of clicks on a HTML page, showing hot and cold click zones. </a:t>
            </a:r>
            <a:r>
              <a:rPr lang="en-US" dirty="0" err="1"/>
              <a:t>ClickHeat</a:t>
            </a:r>
            <a:r>
              <a:rPr lang="en-US" dirty="0"/>
              <a:t> is an </a:t>
            </a:r>
            <a:r>
              <a:rPr lang="en-US" dirty="0" err="1"/>
              <a:t>OpenSource</a:t>
            </a:r>
            <a:r>
              <a:rPr lang="en-US" dirty="0"/>
              <a:t> software, released under GPL </a:t>
            </a:r>
            <a:r>
              <a:rPr lang="en-US" dirty="0" err="1"/>
              <a:t>licence</a:t>
            </a:r>
            <a:r>
              <a:rPr lang="en-US" dirty="0"/>
              <a:t>, and free of charge. You may know it as </a:t>
            </a:r>
            <a:r>
              <a:rPr lang="en-US" dirty="0" err="1"/>
              <a:t>LabsMedia's</a:t>
            </a:r>
            <a:r>
              <a:rPr lang="en-US" dirty="0"/>
              <a:t> </a:t>
            </a:r>
            <a:r>
              <a:rPr lang="en-US" dirty="0" err="1"/>
              <a:t>ClickHeat</a:t>
            </a:r>
            <a:r>
              <a:rPr lang="en-US" dirty="0"/>
              <a:t>, that's the very same software, as we developed it (look for the credits in the files!).</a:t>
            </a:r>
            <a:endParaRPr lang="en-IE" dirty="0"/>
          </a:p>
        </p:txBody>
      </p:sp>
      <p:sp>
        <p:nvSpPr>
          <p:cNvPr id="3" name="Title 2">
            <a:extLst>
              <a:ext uri="{FF2B5EF4-FFF2-40B4-BE49-F238E27FC236}">
                <a16:creationId xmlns:a16="http://schemas.microsoft.com/office/drawing/2014/main" id="{02F886EA-7BAA-2307-0B53-CB682A3227F4}"/>
              </a:ext>
            </a:extLst>
          </p:cNvPr>
          <p:cNvSpPr>
            <a:spLocks noGrp="1"/>
          </p:cNvSpPr>
          <p:nvPr>
            <p:ph type="title"/>
          </p:nvPr>
        </p:nvSpPr>
        <p:spPr/>
        <p:txBody>
          <a:bodyPr/>
          <a:lstStyle/>
          <a:p>
            <a:r>
              <a:rPr lang="en-IE" dirty="0"/>
              <a:t>Website Heatmap</a:t>
            </a:r>
          </a:p>
        </p:txBody>
      </p:sp>
      <p:pic>
        <p:nvPicPr>
          <p:cNvPr id="7170" name="Picture 2" descr="clickheat">
            <a:extLst>
              <a:ext uri="{FF2B5EF4-FFF2-40B4-BE49-F238E27FC236}">
                <a16:creationId xmlns:a16="http://schemas.microsoft.com/office/drawing/2014/main" id="{D57AA570-2421-0455-BFD6-CB4F6DADA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429" y="2019395"/>
            <a:ext cx="3820567" cy="281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26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91AA65-DDD9-0CB2-020F-01BD1F822F4F}"/>
              </a:ext>
            </a:extLst>
          </p:cNvPr>
          <p:cNvSpPr>
            <a:spLocks noGrp="1"/>
          </p:cNvSpPr>
          <p:nvPr>
            <p:ph idx="1"/>
          </p:nvPr>
        </p:nvSpPr>
        <p:spPr/>
        <p:txBody>
          <a:bodyPr/>
          <a:lstStyle/>
          <a:p>
            <a:endParaRPr lang="en-US" dirty="0"/>
          </a:p>
          <a:p>
            <a:endParaRPr lang="en-US" dirty="0"/>
          </a:p>
          <a:p>
            <a:r>
              <a:rPr lang="en-US" sz="3200" dirty="0"/>
              <a:t>Accessibility Tools</a:t>
            </a:r>
          </a:p>
          <a:p>
            <a:endParaRPr lang="en-US" sz="3200" dirty="0"/>
          </a:p>
          <a:p>
            <a:r>
              <a:rPr lang="en-US" sz="3200" dirty="0"/>
              <a:t>Website Quality Tools</a:t>
            </a:r>
          </a:p>
          <a:p>
            <a:endParaRPr lang="en-IE" sz="3200" dirty="0"/>
          </a:p>
        </p:txBody>
      </p:sp>
      <p:sp>
        <p:nvSpPr>
          <p:cNvPr id="3" name="Title 2">
            <a:extLst>
              <a:ext uri="{FF2B5EF4-FFF2-40B4-BE49-F238E27FC236}">
                <a16:creationId xmlns:a16="http://schemas.microsoft.com/office/drawing/2014/main" id="{35B84B70-C476-0B91-8C00-DC81ABB46155}"/>
              </a:ext>
            </a:extLst>
          </p:cNvPr>
          <p:cNvSpPr>
            <a:spLocks noGrp="1"/>
          </p:cNvSpPr>
          <p:nvPr>
            <p:ph type="title"/>
          </p:nvPr>
        </p:nvSpPr>
        <p:spPr/>
        <p:txBody>
          <a:bodyPr/>
          <a:lstStyle/>
          <a:p>
            <a:r>
              <a:rPr lang="en-US" dirty="0"/>
              <a:t>Table of Contents</a:t>
            </a:r>
            <a:endParaRPr lang="en-IE" dirty="0"/>
          </a:p>
        </p:txBody>
      </p:sp>
    </p:spTree>
    <p:extLst>
      <p:ext uri="{BB962C8B-B14F-4D97-AF65-F5344CB8AC3E}">
        <p14:creationId xmlns:p14="http://schemas.microsoft.com/office/powerpoint/2010/main" val="429252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9527-4306-B195-44DA-25DF649A2EFE}"/>
              </a:ext>
            </a:extLst>
          </p:cNvPr>
          <p:cNvSpPr>
            <a:spLocks noGrp="1"/>
          </p:cNvSpPr>
          <p:nvPr>
            <p:ph type="ctrTitle"/>
          </p:nvPr>
        </p:nvSpPr>
        <p:spPr/>
        <p:txBody>
          <a:bodyPr/>
          <a:lstStyle/>
          <a:p>
            <a:r>
              <a:rPr lang="en-US" dirty="0"/>
              <a:t>Accessibility Tools</a:t>
            </a:r>
            <a:endParaRPr lang="en-IE" dirty="0"/>
          </a:p>
        </p:txBody>
      </p:sp>
    </p:spTree>
    <p:extLst>
      <p:ext uri="{BB962C8B-B14F-4D97-AF65-F5344CB8AC3E}">
        <p14:creationId xmlns:p14="http://schemas.microsoft.com/office/powerpoint/2010/main" val="169853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6CAC43-765C-B54E-31F3-2488BC85F5C7}"/>
              </a:ext>
            </a:extLst>
          </p:cNvPr>
          <p:cNvSpPr>
            <a:spLocks noGrp="1"/>
          </p:cNvSpPr>
          <p:nvPr>
            <p:ph idx="1"/>
          </p:nvPr>
        </p:nvSpPr>
        <p:spPr>
          <a:xfrm>
            <a:off x="457200" y="1481328"/>
            <a:ext cx="3898776" cy="4525963"/>
          </a:xfrm>
        </p:spPr>
        <p:txBody>
          <a:bodyPr>
            <a:normAutofit fontScale="85000" lnSpcReduction="20000"/>
          </a:bodyPr>
          <a:lstStyle/>
          <a:p>
            <a:r>
              <a:rPr lang="en-US" dirty="0"/>
              <a:t>WAVE® is a suite of evaluation tools that helps authors make their web content more accessible to individuals with disabilities. WAVE can identify many accessibility and Web Content Accessibility Guideline (WCAG) errors, but also facilitates human evaluation of web content. </a:t>
            </a:r>
            <a:endParaRPr lang="en-IE" dirty="0"/>
          </a:p>
        </p:txBody>
      </p:sp>
      <p:sp>
        <p:nvSpPr>
          <p:cNvPr id="3" name="Title 2">
            <a:extLst>
              <a:ext uri="{FF2B5EF4-FFF2-40B4-BE49-F238E27FC236}">
                <a16:creationId xmlns:a16="http://schemas.microsoft.com/office/drawing/2014/main" id="{02F886EA-7BAA-2307-0B53-CB682A3227F4}"/>
              </a:ext>
            </a:extLst>
          </p:cNvPr>
          <p:cNvSpPr>
            <a:spLocks noGrp="1"/>
          </p:cNvSpPr>
          <p:nvPr>
            <p:ph type="title"/>
          </p:nvPr>
        </p:nvSpPr>
        <p:spPr/>
        <p:txBody>
          <a:bodyPr/>
          <a:lstStyle/>
          <a:p>
            <a:r>
              <a:rPr lang="en-IE" dirty="0"/>
              <a:t>WAVE </a:t>
            </a:r>
            <a:r>
              <a:rPr lang="en-IE" dirty="0" err="1"/>
              <a:t>WebAim</a:t>
            </a:r>
            <a:endParaRPr lang="en-IE" dirty="0"/>
          </a:p>
        </p:txBody>
      </p:sp>
      <p:pic>
        <p:nvPicPr>
          <p:cNvPr id="1028" name="Picture 4" descr="WebAIM: Tips for Getting the Most Out of WAVE">
            <a:extLst>
              <a:ext uri="{FF2B5EF4-FFF2-40B4-BE49-F238E27FC236}">
                <a16:creationId xmlns:a16="http://schemas.microsoft.com/office/drawing/2014/main" id="{CC83B28A-7C58-2ADB-82D4-945B9ABF1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93904"/>
            <a:ext cx="3744416" cy="402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7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cking the accessibility of your document | Staff | Imperial College  London">
            <a:extLst>
              <a:ext uri="{FF2B5EF4-FFF2-40B4-BE49-F238E27FC236}">
                <a16:creationId xmlns:a16="http://schemas.microsoft.com/office/drawing/2014/main" id="{9D36C57B-2D42-8D4B-16E4-7D840F43E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338" y="1467941"/>
            <a:ext cx="3716086" cy="426531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76CAC43-765C-B54E-31F3-2488BC85F5C7}"/>
              </a:ext>
            </a:extLst>
          </p:cNvPr>
          <p:cNvSpPr>
            <a:spLocks noGrp="1"/>
          </p:cNvSpPr>
          <p:nvPr>
            <p:ph idx="1"/>
          </p:nvPr>
        </p:nvSpPr>
        <p:spPr>
          <a:xfrm>
            <a:off x="457200" y="1481328"/>
            <a:ext cx="3898776" cy="4525963"/>
          </a:xfrm>
        </p:spPr>
        <p:txBody>
          <a:bodyPr>
            <a:normAutofit/>
          </a:bodyPr>
          <a:lstStyle/>
          <a:p>
            <a:r>
              <a:rPr lang="en-US" dirty="0"/>
              <a:t>A-Checks is a web accessibility reporting and PDF accessibility reporting tool.</a:t>
            </a:r>
            <a:endParaRPr lang="en-IE" dirty="0"/>
          </a:p>
        </p:txBody>
      </p:sp>
      <p:sp>
        <p:nvSpPr>
          <p:cNvPr id="3" name="Title 2">
            <a:extLst>
              <a:ext uri="{FF2B5EF4-FFF2-40B4-BE49-F238E27FC236}">
                <a16:creationId xmlns:a16="http://schemas.microsoft.com/office/drawing/2014/main" id="{02F886EA-7BAA-2307-0B53-CB682A3227F4}"/>
              </a:ext>
            </a:extLst>
          </p:cNvPr>
          <p:cNvSpPr>
            <a:spLocks noGrp="1"/>
          </p:cNvSpPr>
          <p:nvPr>
            <p:ph type="title"/>
          </p:nvPr>
        </p:nvSpPr>
        <p:spPr/>
        <p:txBody>
          <a:bodyPr/>
          <a:lstStyle/>
          <a:p>
            <a:r>
              <a:rPr lang="en-IE" dirty="0"/>
              <a:t>Check PDF Accessibility</a:t>
            </a:r>
          </a:p>
        </p:txBody>
      </p:sp>
    </p:spTree>
    <p:extLst>
      <p:ext uri="{BB962C8B-B14F-4D97-AF65-F5344CB8AC3E}">
        <p14:creationId xmlns:p14="http://schemas.microsoft.com/office/powerpoint/2010/main" val="24580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6CAC43-765C-B54E-31F3-2488BC85F5C7}"/>
              </a:ext>
            </a:extLst>
          </p:cNvPr>
          <p:cNvSpPr>
            <a:spLocks noGrp="1"/>
          </p:cNvSpPr>
          <p:nvPr>
            <p:ph idx="1"/>
          </p:nvPr>
        </p:nvSpPr>
        <p:spPr>
          <a:xfrm>
            <a:off x="457200" y="1481328"/>
            <a:ext cx="3898776" cy="4525963"/>
          </a:xfrm>
        </p:spPr>
        <p:txBody>
          <a:bodyPr>
            <a:normAutofit fontScale="92500" lnSpcReduction="20000"/>
          </a:bodyPr>
          <a:lstStyle/>
          <a:p>
            <a:r>
              <a:rPr lang="en-US" dirty="0"/>
              <a:t>The tool tests the contrast ratio of background and text colors for accessibility. You can use it to visualize different color combinations for your website design that are in compliance with Web Content Accessibility Guidelines (WCAG)</a:t>
            </a:r>
            <a:endParaRPr lang="en-IE" dirty="0"/>
          </a:p>
        </p:txBody>
      </p:sp>
      <p:sp>
        <p:nvSpPr>
          <p:cNvPr id="3" name="Title 2">
            <a:extLst>
              <a:ext uri="{FF2B5EF4-FFF2-40B4-BE49-F238E27FC236}">
                <a16:creationId xmlns:a16="http://schemas.microsoft.com/office/drawing/2014/main" id="{02F886EA-7BAA-2307-0B53-CB682A3227F4}"/>
              </a:ext>
            </a:extLst>
          </p:cNvPr>
          <p:cNvSpPr>
            <a:spLocks noGrp="1"/>
          </p:cNvSpPr>
          <p:nvPr>
            <p:ph type="title"/>
          </p:nvPr>
        </p:nvSpPr>
        <p:spPr/>
        <p:txBody>
          <a:bodyPr/>
          <a:lstStyle/>
          <a:p>
            <a:r>
              <a:rPr lang="en-IE" dirty="0"/>
              <a:t>Colour Checker</a:t>
            </a:r>
          </a:p>
        </p:txBody>
      </p:sp>
      <p:pic>
        <p:nvPicPr>
          <p:cNvPr id="2050" name="Picture 2" descr="Use these tools to measure the contrast ratio – Allerlay Wonesky Media">
            <a:extLst>
              <a:ext uri="{FF2B5EF4-FFF2-40B4-BE49-F238E27FC236}">
                <a16:creationId xmlns:a16="http://schemas.microsoft.com/office/drawing/2014/main" id="{A2D247EB-32DF-F879-DED2-01124D0D6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57" y="1844824"/>
            <a:ext cx="4261849" cy="273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03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6CAC43-765C-B54E-31F3-2488BC85F5C7}"/>
              </a:ext>
            </a:extLst>
          </p:cNvPr>
          <p:cNvSpPr>
            <a:spLocks noGrp="1"/>
          </p:cNvSpPr>
          <p:nvPr>
            <p:ph idx="1"/>
          </p:nvPr>
        </p:nvSpPr>
        <p:spPr>
          <a:xfrm>
            <a:off x="457200" y="1481328"/>
            <a:ext cx="3898776" cy="4525963"/>
          </a:xfrm>
        </p:spPr>
        <p:txBody>
          <a:bodyPr>
            <a:normAutofit/>
          </a:bodyPr>
          <a:lstStyle/>
          <a:p>
            <a:r>
              <a:rPr lang="en-US" dirty="0"/>
              <a:t>Luma empowers content creators to deliver safer, more engaging, and genuinely inclusive video content, making the online experience safer for all viewers.</a:t>
            </a:r>
            <a:endParaRPr lang="en-IE" dirty="0"/>
          </a:p>
        </p:txBody>
      </p:sp>
      <p:sp>
        <p:nvSpPr>
          <p:cNvPr id="3" name="Title 2">
            <a:extLst>
              <a:ext uri="{FF2B5EF4-FFF2-40B4-BE49-F238E27FC236}">
                <a16:creationId xmlns:a16="http://schemas.microsoft.com/office/drawing/2014/main" id="{02F886EA-7BAA-2307-0B53-CB682A3227F4}"/>
              </a:ext>
            </a:extLst>
          </p:cNvPr>
          <p:cNvSpPr>
            <a:spLocks noGrp="1"/>
          </p:cNvSpPr>
          <p:nvPr>
            <p:ph type="title"/>
          </p:nvPr>
        </p:nvSpPr>
        <p:spPr/>
        <p:txBody>
          <a:bodyPr/>
          <a:lstStyle/>
          <a:p>
            <a:r>
              <a:rPr lang="en-IE" dirty="0"/>
              <a:t>Video Accessibility</a:t>
            </a:r>
          </a:p>
        </p:txBody>
      </p:sp>
      <p:pic>
        <p:nvPicPr>
          <p:cNvPr id="5" name="Picture 4">
            <a:extLst>
              <a:ext uri="{FF2B5EF4-FFF2-40B4-BE49-F238E27FC236}">
                <a16:creationId xmlns:a16="http://schemas.microsoft.com/office/drawing/2014/main" id="{AFD15850-FE03-D674-7C5D-63EB27EBB4B5}"/>
              </a:ext>
            </a:extLst>
          </p:cNvPr>
          <p:cNvPicPr>
            <a:picLocks noChangeAspect="1"/>
          </p:cNvPicPr>
          <p:nvPr/>
        </p:nvPicPr>
        <p:blipFill>
          <a:blip r:embed="rId2"/>
          <a:stretch>
            <a:fillRect/>
          </a:stretch>
        </p:blipFill>
        <p:spPr>
          <a:xfrm>
            <a:off x="4932040" y="1844824"/>
            <a:ext cx="3562533" cy="2946551"/>
          </a:xfrm>
          <a:prstGeom prst="rect">
            <a:avLst/>
          </a:prstGeom>
        </p:spPr>
      </p:pic>
    </p:spTree>
    <p:extLst>
      <p:ext uri="{BB962C8B-B14F-4D97-AF65-F5344CB8AC3E}">
        <p14:creationId xmlns:p14="http://schemas.microsoft.com/office/powerpoint/2010/main" val="288534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9527-4306-B195-44DA-25DF649A2EFE}"/>
              </a:ext>
            </a:extLst>
          </p:cNvPr>
          <p:cNvSpPr>
            <a:spLocks noGrp="1"/>
          </p:cNvSpPr>
          <p:nvPr>
            <p:ph type="ctrTitle"/>
          </p:nvPr>
        </p:nvSpPr>
        <p:spPr/>
        <p:txBody>
          <a:bodyPr/>
          <a:lstStyle/>
          <a:p>
            <a:r>
              <a:rPr lang="en-US" dirty="0"/>
              <a:t>Website Quality</a:t>
            </a:r>
            <a:endParaRPr lang="en-IE" dirty="0"/>
          </a:p>
        </p:txBody>
      </p:sp>
    </p:spTree>
    <p:extLst>
      <p:ext uri="{BB962C8B-B14F-4D97-AF65-F5344CB8AC3E}">
        <p14:creationId xmlns:p14="http://schemas.microsoft.com/office/powerpoint/2010/main" val="314133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6CAC43-765C-B54E-31F3-2488BC85F5C7}"/>
              </a:ext>
            </a:extLst>
          </p:cNvPr>
          <p:cNvSpPr>
            <a:spLocks noGrp="1"/>
          </p:cNvSpPr>
          <p:nvPr>
            <p:ph idx="1"/>
          </p:nvPr>
        </p:nvSpPr>
        <p:spPr>
          <a:xfrm>
            <a:off x="457200" y="1481328"/>
            <a:ext cx="3898776" cy="4525963"/>
          </a:xfrm>
        </p:spPr>
        <p:txBody>
          <a:bodyPr>
            <a:normAutofit/>
          </a:bodyPr>
          <a:lstStyle/>
          <a:p>
            <a:r>
              <a:rPr lang="en-US" dirty="0" err="1"/>
              <a:t>PageSpeed</a:t>
            </a:r>
            <a:r>
              <a:rPr lang="en-US" dirty="0"/>
              <a:t> Insights (PSI) reports on the user experience of a page on both mobile and desktop devices, and provides suggestions on how that page may be improved.</a:t>
            </a:r>
            <a:endParaRPr lang="en-IE" dirty="0"/>
          </a:p>
        </p:txBody>
      </p:sp>
      <p:sp>
        <p:nvSpPr>
          <p:cNvPr id="3" name="Title 2">
            <a:extLst>
              <a:ext uri="{FF2B5EF4-FFF2-40B4-BE49-F238E27FC236}">
                <a16:creationId xmlns:a16="http://schemas.microsoft.com/office/drawing/2014/main" id="{02F886EA-7BAA-2307-0B53-CB682A3227F4}"/>
              </a:ext>
            </a:extLst>
          </p:cNvPr>
          <p:cNvSpPr>
            <a:spLocks noGrp="1"/>
          </p:cNvSpPr>
          <p:nvPr>
            <p:ph type="title"/>
          </p:nvPr>
        </p:nvSpPr>
        <p:spPr/>
        <p:txBody>
          <a:bodyPr/>
          <a:lstStyle/>
          <a:p>
            <a:r>
              <a:rPr lang="en-IE" dirty="0"/>
              <a:t>Website Performance</a:t>
            </a:r>
          </a:p>
        </p:txBody>
      </p:sp>
      <p:pic>
        <p:nvPicPr>
          <p:cNvPr id="4098" name="Picture 2" descr="Google PageSpeed Insights Report Revamped &amp; Includes Lighthouse Data">
            <a:extLst>
              <a:ext uri="{FF2B5EF4-FFF2-40B4-BE49-F238E27FC236}">
                <a16:creationId xmlns:a16="http://schemas.microsoft.com/office/drawing/2014/main" id="{22F9704B-16B9-AEFC-D252-86017062B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40768"/>
            <a:ext cx="3171713"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256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3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1479</TotalTime>
  <Words>341</Words>
  <Application>Microsoft Office PowerPoint</Application>
  <PresentationFormat>On-screen Show (4:3)</PresentationFormat>
  <Paragraphs>27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Lucida Sans Unicode</vt:lpstr>
      <vt:lpstr>Verdana</vt:lpstr>
      <vt:lpstr>Wingdings 2</vt:lpstr>
      <vt:lpstr>Wingdings 3</vt:lpstr>
      <vt:lpstr>Concourse</vt:lpstr>
      <vt:lpstr>Universal Design for Learning Software Tools</vt:lpstr>
      <vt:lpstr>Table of Contents</vt:lpstr>
      <vt:lpstr>Accessibility Tools</vt:lpstr>
      <vt:lpstr>WAVE WebAim</vt:lpstr>
      <vt:lpstr>Check PDF Accessibility</vt:lpstr>
      <vt:lpstr>Colour Checker</vt:lpstr>
      <vt:lpstr>Video Accessibility</vt:lpstr>
      <vt:lpstr>Website Quality</vt:lpstr>
      <vt:lpstr>Website Performance</vt:lpstr>
      <vt:lpstr>Website Assessment</vt:lpstr>
      <vt:lpstr>Website Readability</vt:lpstr>
      <vt:lpstr>Website Heatmap</vt:lpstr>
    </vt:vector>
  </TitlesOfParts>
  <Company>Dublin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notes oct2010</dc:title>
  <dc:creator>muireann.okeeffe</dc:creator>
  <cp:lastModifiedBy>Damian Gordon</cp:lastModifiedBy>
  <cp:revision>93</cp:revision>
  <dcterms:created xsi:type="dcterms:W3CDTF">2010-10-14T14:08:22Z</dcterms:created>
  <dcterms:modified xsi:type="dcterms:W3CDTF">2024-03-18T23:53:25Z</dcterms:modified>
</cp:coreProperties>
</file>